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2"/>
  </p:handoutMasterIdLst>
  <p:sldIdLst>
    <p:sldId id="256" r:id="rId3"/>
    <p:sldId id="258" r:id="rId5"/>
    <p:sldId id="259" r:id="rId6"/>
    <p:sldId id="257" r:id="rId7"/>
    <p:sldId id="260" r:id="rId8"/>
    <p:sldId id="280" r:id="rId9"/>
    <p:sldId id="261" r:id="rId10"/>
    <p:sldId id="290" r:id="rId11"/>
    <p:sldId id="291" r:id="rId12"/>
    <p:sldId id="292" r:id="rId13"/>
    <p:sldId id="293" r:id="rId14"/>
    <p:sldId id="294" r:id="rId15"/>
    <p:sldId id="295" r:id="rId16"/>
    <p:sldId id="296" r:id="rId17"/>
    <p:sldId id="297" r:id="rId18"/>
    <p:sldId id="298" r:id="rId19"/>
    <p:sldId id="279" r:id="rId20"/>
    <p:sldId id="288" r:id="rId21"/>
  </p:sldIdLst>
  <p:sldSz cx="12192000" cy="6858000"/>
  <p:notesSz cx="6858000" cy="9144000"/>
  <p:embeddedFontLst>
    <p:embeddedFont>
      <p:font typeface="微软雅黑" panose="020B0503020204020204" charset="-122"/>
      <p:regular r:id="rId26"/>
    </p:embeddedFont>
    <p:embeddedFont>
      <p:font typeface="思源黑体" panose="020B0400000000000000" charset="-122"/>
      <p:regular r:id="rId27"/>
    </p:embeddedFont>
    <p:embeddedFont>
      <p:font typeface="华文中宋" panose="02010600040101010101" charset="-122"/>
      <p:regular r:id="rId28"/>
    </p:embeddedFont>
    <p:embeddedFont>
      <p:font typeface="Impact" panose="020B0806030902050204" pitchFamily="34" charset="0"/>
      <p:regular r:id="rId29"/>
    </p:embeddedFont>
    <p:embeddedFont>
      <p:font typeface="时尚中黑简体" panose="01010104010101010101" pitchFamily="2" charset="-122"/>
      <p:regular r:id="rId30"/>
    </p:embeddedFont>
  </p:embeddedFontLst>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39090"/>
    <a:srgbClr val="7CB554"/>
    <a:srgbClr val="FAC14D"/>
    <a:srgbClr val="F95647"/>
    <a:srgbClr val="1C9494"/>
    <a:srgbClr val="FF8C00"/>
    <a:srgbClr val="159191"/>
    <a:srgbClr val="F43308"/>
    <a:srgbClr val="08A7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74" d="100"/>
          <a:sy n="74" d="100"/>
        </p:scale>
        <p:origin x="630" y="54"/>
      </p:cViewPr>
      <p:guideLst>
        <p:guide orient="horz" pos="2192"/>
        <p:guide pos="3758"/>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100.xml"/><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5849F42C-2DAE-424C-A4B8-3140182C3E9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6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91.xml"/><Relationship Id="rId2" Type="http://schemas.openxmlformats.org/officeDocument/2006/relationships/image" Target="../media/image15.jpe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9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94.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23.jpe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64.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tags" Target="../tags/tag66.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4" Type="http://schemas.openxmlformats.org/officeDocument/2006/relationships/notesSlide" Target="../notesSlides/notesSlide6.xml"/><Relationship Id="rId23" Type="http://schemas.openxmlformats.org/officeDocument/2006/relationships/slideLayout" Target="../slideLayouts/slideLayout2.xml"/><Relationship Id="rId22" Type="http://schemas.openxmlformats.org/officeDocument/2006/relationships/tags" Target="../tags/tag87.xml"/><Relationship Id="rId21" Type="http://schemas.openxmlformats.org/officeDocument/2006/relationships/image" Target="../media/image4.png"/><Relationship Id="rId20" Type="http://schemas.openxmlformats.org/officeDocument/2006/relationships/tags" Target="../tags/tag86.xml"/><Relationship Id="rId2" Type="http://schemas.openxmlformats.org/officeDocument/2006/relationships/tags" Target="../tags/tag68.xml"/><Relationship Id="rId19" Type="http://schemas.openxmlformats.org/officeDocument/2006/relationships/tags" Target="../tags/tag85.xml"/><Relationship Id="rId18" Type="http://schemas.openxmlformats.org/officeDocument/2006/relationships/tags" Target="../tags/tag84.xml"/><Relationship Id="rId17" Type="http://schemas.openxmlformats.org/officeDocument/2006/relationships/tags" Target="../tags/tag83.xml"/><Relationship Id="rId16" Type="http://schemas.openxmlformats.org/officeDocument/2006/relationships/tags" Target="../tags/tag82.xml"/><Relationship Id="rId15" Type="http://schemas.openxmlformats.org/officeDocument/2006/relationships/tags" Target="../tags/tag81.xml"/><Relationship Id="rId14" Type="http://schemas.openxmlformats.org/officeDocument/2006/relationships/tags" Target="../tags/tag80.xml"/><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88.xml"/><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89.xml"/><Relationship Id="rId2" Type="http://schemas.openxmlformats.org/officeDocument/2006/relationships/image" Target="../media/image12.jpe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90.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3" name="组合 42"/>
          <p:cNvGrpSpPr/>
          <p:nvPr/>
        </p:nvGrpSpPr>
        <p:grpSpPr>
          <a:xfrm>
            <a:off x="4425950" y="4451985"/>
            <a:ext cx="1050290" cy="1050290"/>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381760" y="1600835"/>
            <a:ext cx="3655060" cy="3655060"/>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575310" y="1256030"/>
            <a:ext cx="1529715" cy="1471930"/>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4394283" y="1012838"/>
            <a:ext cx="575388" cy="575387"/>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椭圆 4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2528581" y="5594921"/>
            <a:ext cx="575388" cy="575387"/>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椭圆 7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977646" y="5413311"/>
            <a:ext cx="940068" cy="940064"/>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椭圆 7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矩形 75"/>
          <p:cNvSpPr/>
          <p:nvPr/>
        </p:nvSpPr>
        <p:spPr>
          <a:xfrm>
            <a:off x="6035040" y="2170430"/>
            <a:ext cx="5881370" cy="922020"/>
          </a:xfrm>
          <a:prstGeom prst="rect">
            <a:avLst/>
          </a:prstGeom>
          <a:noFill/>
        </p:spPr>
        <p:txBody>
          <a:bodyPr wrap="square">
            <a:spAutoFit/>
          </a:bodyPr>
          <a:lstStyle/>
          <a:p>
            <a:r>
              <a:rPr lang="zh-CN" altLang="en-US" sz="5400" b="1">
                <a:gradFill>
                  <a:gsLst>
                    <a:gs pos="44000">
                      <a:srgbClr val="00B050"/>
                    </a:gs>
                    <a:gs pos="0">
                      <a:schemeClr val="accent1"/>
                    </a:gs>
                    <a:gs pos="100000">
                      <a:srgbClr val="FF0000"/>
                    </a:gs>
                    <a:gs pos="74000">
                      <a:schemeClr val="accent4"/>
                    </a:gs>
                  </a:gsLst>
                  <a:lin ang="2700000" scaled="0"/>
                </a:gradFill>
                <a:latin typeface="思源黑体" panose="020B0400000000000000" charset="-122"/>
                <a:ea typeface="思源黑体" panose="020B0400000000000000" charset="-122"/>
              </a:rPr>
              <a:t>虚拟现实技术</a:t>
            </a:r>
            <a:r>
              <a:rPr lang="en-US" altLang="zh-CN" sz="5400" b="1">
                <a:gradFill>
                  <a:gsLst>
                    <a:gs pos="44000">
                      <a:srgbClr val="00B050"/>
                    </a:gs>
                    <a:gs pos="0">
                      <a:schemeClr val="accent1"/>
                    </a:gs>
                    <a:gs pos="100000">
                      <a:srgbClr val="FF0000"/>
                    </a:gs>
                    <a:gs pos="74000">
                      <a:schemeClr val="accent4"/>
                    </a:gs>
                  </a:gsLst>
                  <a:lin ang="2700000" scaled="0"/>
                </a:gradFill>
                <a:latin typeface="思源黑体" panose="020B0400000000000000" charset="-122"/>
                <a:ea typeface="思源黑体" panose="020B0400000000000000" charset="-122"/>
              </a:rPr>
              <a:t>A</a:t>
            </a:r>
            <a:endParaRPr lang="en-US" altLang="zh-CN" sz="5400" b="1">
              <a:gradFill>
                <a:gsLst>
                  <a:gs pos="44000">
                    <a:srgbClr val="00B050"/>
                  </a:gs>
                  <a:gs pos="0">
                    <a:schemeClr val="accent1"/>
                  </a:gs>
                  <a:gs pos="100000">
                    <a:srgbClr val="FF0000"/>
                  </a:gs>
                  <a:gs pos="74000">
                    <a:schemeClr val="accent4"/>
                  </a:gs>
                </a:gsLst>
                <a:lin ang="2700000" scaled="0"/>
              </a:gradFill>
              <a:latin typeface="思源黑体" panose="020B0400000000000000" charset="-122"/>
              <a:ea typeface="思源黑体" panose="020B0400000000000000" charset="-122"/>
            </a:endParaRPr>
          </a:p>
        </p:txBody>
      </p:sp>
      <p:grpSp>
        <p:nvGrpSpPr>
          <p:cNvPr id="79" name="Group 25"/>
          <p:cNvGrpSpPr/>
          <p:nvPr/>
        </p:nvGrpSpPr>
        <p:grpSpPr>
          <a:xfrm>
            <a:off x="-184785" y="6764655"/>
            <a:ext cx="12393930" cy="116205"/>
            <a:chOff x="0" y="3474720"/>
            <a:chExt cx="10261600" cy="71120"/>
          </a:xfrm>
        </p:grpSpPr>
        <p:sp>
          <p:nvSpPr>
            <p:cNvPr id="80" name="Rectangle 26"/>
            <p:cNvSpPr/>
            <p:nvPr/>
          </p:nvSpPr>
          <p:spPr>
            <a:xfrm>
              <a:off x="0" y="3474720"/>
              <a:ext cx="2052320" cy="7112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27"/>
            <p:cNvSpPr/>
            <p:nvPr/>
          </p:nvSpPr>
          <p:spPr>
            <a:xfrm>
              <a:off x="2052320" y="3474720"/>
              <a:ext cx="2052320" cy="71120"/>
            </a:xfrm>
            <a:prstGeom prst="rect">
              <a:avLst/>
            </a:prstGeom>
            <a:solidFill>
              <a:srgbClr val="00C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28"/>
            <p:cNvSpPr/>
            <p:nvPr/>
          </p:nvSpPr>
          <p:spPr>
            <a:xfrm>
              <a:off x="4104640" y="3474720"/>
              <a:ext cx="2052320" cy="711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30"/>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7" name="圆角矩形 76"/>
          <p:cNvSpPr/>
          <p:nvPr/>
        </p:nvSpPr>
        <p:spPr>
          <a:xfrm>
            <a:off x="6170295" y="3243580"/>
            <a:ext cx="4508500" cy="489585"/>
          </a:xfrm>
          <a:prstGeom prst="roundRect">
            <a:avLst/>
          </a:prstGeom>
          <a:solidFill>
            <a:srgbClr val="1C9494"/>
          </a:solidFill>
          <a:ln w="25400" cap="flat" cmpd="sng" algn="ctr">
            <a:solidFill>
              <a:srgbClr val="1C9494"/>
            </a:solidFill>
            <a:prstDash val="solid"/>
          </a:ln>
          <a:effectLst/>
        </p:spPr>
        <p:txBody>
          <a:bodyPr rtlCol="0" anchor="ctr"/>
          <a:lstStyle/>
          <a:p>
            <a:pPr algn="ctr"/>
            <a:r>
              <a:rPr lang="zh-CN" altLang="en-US" sz="2000">
                <a:solidFill>
                  <a:sysClr val="window" lastClr="FFFFFF"/>
                </a:solidFill>
                <a:latin typeface="思源黑体" panose="020B0400000000000000" charset="-122"/>
                <a:ea typeface="思源黑体" panose="020B0400000000000000" charset="-122"/>
              </a:rPr>
              <a:t>陆  凯（ 主 讲 ）</a:t>
            </a:r>
            <a:endParaRPr lang="zh-CN" altLang="en-US" sz="2000">
              <a:solidFill>
                <a:sysClr val="window" lastClr="FFFFFF"/>
              </a:solidFill>
              <a:latin typeface="思源黑体" panose="020B0400000000000000" charset="-122"/>
              <a:ea typeface="思源黑体" panose="020B0400000000000000" charset="-122"/>
            </a:endParaRPr>
          </a:p>
        </p:txBody>
      </p:sp>
      <p:sp>
        <p:nvSpPr>
          <p:cNvPr id="8" name="矩形 7"/>
          <p:cNvSpPr/>
          <p:nvPr/>
        </p:nvSpPr>
        <p:spPr>
          <a:xfrm>
            <a:off x="8362315" y="3997960"/>
            <a:ext cx="2316480" cy="398780"/>
          </a:xfrm>
          <a:prstGeom prst="rect">
            <a:avLst/>
          </a:prstGeom>
          <a:noFill/>
          <a:ln>
            <a:noFill/>
          </a:ln>
        </p:spPr>
        <p:txBody>
          <a:bodyPr wrap="none" rtlCol="0" anchor="t">
            <a:spAutoFit/>
          </a:bodyPr>
          <a:lstStyle/>
          <a:p>
            <a:pPr algn="ctr"/>
            <a:r>
              <a:rPr lang="zh-CN" altLang="en-US" sz="2000">
                <a:solidFill>
                  <a:schemeClr val="tx1">
                    <a:lumMod val="65000"/>
                    <a:lumOff val="35000"/>
                  </a:schemeClr>
                </a:solidFill>
                <a:effectLst/>
                <a:latin typeface="思源黑体" panose="020B0400000000000000" charset="-122"/>
                <a:ea typeface="思源黑体" panose="020B0400000000000000" charset="-122"/>
              </a:rPr>
              <a:t>信</a:t>
            </a:r>
            <a:r>
              <a:rPr lang="en-US" altLang="zh-CN" sz="2000">
                <a:solidFill>
                  <a:schemeClr val="tx1">
                    <a:lumMod val="65000"/>
                    <a:lumOff val="35000"/>
                  </a:schemeClr>
                </a:solidFill>
                <a:effectLst/>
                <a:latin typeface="思源黑体" panose="020B0400000000000000" charset="-122"/>
                <a:ea typeface="思源黑体" panose="020B0400000000000000" charset="-122"/>
              </a:rPr>
              <a:t>1702</a:t>
            </a:r>
            <a:r>
              <a:rPr lang="zh-CN" altLang="en-US" sz="2000">
                <a:solidFill>
                  <a:schemeClr val="tx1">
                    <a:lumMod val="65000"/>
                    <a:lumOff val="35000"/>
                  </a:schemeClr>
                </a:solidFill>
                <a:effectLst/>
                <a:latin typeface="思源黑体" panose="020B0400000000000000" charset="-122"/>
                <a:ea typeface="思源黑体" panose="020B0400000000000000" charset="-122"/>
              </a:rPr>
              <a:t>、信</a:t>
            </a:r>
            <a:r>
              <a:rPr lang="en-US" altLang="zh-CN" sz="2000">
                <a:solidFill>
                  <a:schemeClr val="tx1">
                    <a:lumMod val="65000"/>
                    <a:lumOff val="35000"/>
                  </a:schemeClr>
                </a:solidFill>
                <a:effectLst/>
                <a:latin typeface="思源黑体" panose="020B0400000000000000" charset="-122"/>
                <a:ea typeface="思源黑体" panose="020B0400000000000000" charset="-122"/>
              </a:rPr>
              <a:t>1706</a:t>
            </a:r>
            <a:r>
              <a:rPr lang="zh-CN" altLang="en-US" sz="2000">
                <a:solidFill>
                  <a:schemeClr val="tx1">
                    <a:lumMod val="65000"/>
                    <a:lumOff val="35000"/>
                  </a:schemeClr>
                </a:solidFill>
                <a:effectLst/>
                <a:latin typeface="思源黑体" panose="020B0400000000000000" charset="-122"/>
                <a:ea typeface="思源黑体" panose="020B0400000000000000" charset="-122"/>
              </a:rPr>
              <a:t>班</a:t>
            </a:r>
            <a:endParaRPr lang="zh-CN" altLang="en-US" sz="2000">
              <a:solidFill>
                <a:schemeClr val="tx1">
                  <a:lumMod val="65000"/>
                  <a:lumOff val="35000"/>
                </a:schemeClr>
              </a:solidFill>
              <a:effectLst/>
              <a:latin typeface="思源黑体" panose="020B0400000000000000" charset="-122"/>
              <a:ea typeface="思源黑体" panose="020B0400000000000000" charset="-122"/>
            </a:endParaRPr>
          </a:p>
        </p:txBody>
      </p:sp>
      <p:grpSp>
        <p:nvGrpSpPr>
          <p:cNvPr id="10" name="组合 9"/>
          <p:cNvGrpSpPr/>
          <p:nvPr/>
        </p:nvGrpSpPr>
        <p:grpSpPr>
          <a:xfrm>
            <a:off x="8999855" y="6158230"/>
            <a:ext cx="2916000" cy="432000"/>
            <a:chOff x="11104" y="7344"/>
            <a:chExt cx="2989" cy="448"/>
          </a:xfrm>
        </p:grpSpPr>
        <p:grpSp>
          <p:nvGrpSpPr>
            <p:cNvPr id="53" name="Group 10"/>
            <p:cNvGrpSpPr/>
            <p:nvPr/>
          </p:nvGrpSpPr>
          <p:grpSpPr>
            <a:xfrm>
              <a:off x="11104" y="7344"/>
              <a:ext cx="449" cy="449"/>
              <a:chOff x="0" y="0"/>
              <a:chExt cx="965499" cy="965499"/>
            </a:xfrm>
          </p:grpSpPr>
          <p:sp>
            <p:nvSpPr>
              <p:cNvPr id="54" name="AutoShape 11"/>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AutoShape 12"/>
              <p:cNvSpPr/>
              <p:nvPr/>
            </p:nvSpPr>
            <p:spPr bwMode="auto">
              <a:xfrm>
                <a:off x="285759" y="283328"/>
                <a:ext cx="393981" cy="393980"/>
              </a:xfrm>
              <a:custGeom>
                <a:avLst/>
                <a:gdLst>
                  <a:gd name="T0" fmla="*/ 196991 w 21376"/>
                  <a:gd name="T1" fmla="*/ 196990 h 21600"/>
                  <a:gd name="T2" fmla="*/ 196991 w 21376"/>
                  <a:gd name="T3" fmla="*/ 196990 h 21600"/>
                  <a:gd name="T4" fmla="*/ 196991 w 21376"/>
                  <a:gd name="T5" fmla="*/ 196990 h 21600"/>
                  <a:gd name="T6" fmla="*/ 196991 w 21376"/>
                  <a:gd name="T7" fmla="*/ 1969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600"/>
                      <a:pt x="19455" y="21600"/>
                    </a:cubicBezTo>
                    <a:lnTo>
                      <a:pt x="1928" y="21600"/>
                    </a:lnTo>
                    <a:cubicBezTo>
                      <a:pt x="1585" y="21600"/>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nvGrpSpPr>
            <p:cNvPr id="56" name="Group 13"/>
            <p:cNvGrpSpPr/>
            <p:nvPr/>
          </p:nvGrpSpPr>
          <p:grpSpPr>
            <a:xfrm>
              <a:off x="11739" y="7344"/>
              <a:ext cx="450" cy="449"/>
              <a:chOff x="0" y="0"/>
              <a:chExt cx="965499" cy="965499"/>
            </a:xfrm>
          </p:grpSpPr>
          <p:sp>
            <p:nvSpPr>
              <p:cNvPr id="57" name="AutoShape 14"/>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AutoShape 15"/>
              <p:cNvSpPr/>
              <p:nvPr/>
            </p:nvSpPr>
            <p:spPr bwMode="auto">
              <a:xfrm>
                <a:off x="285759" y="283328"/>
                <a:ext cx="393981" cy="393980"/>
              </a:xfrm>
              <a:custGeom>
                <a:avLst/>
                <a:gdLst>
                  <a:gd name="T0" fmla="*/ 196991 w 21600"/>
                  <a:gd name="T1" fmla="*/ 196990 h 21600"/>
                  <a:gd name="T2" fmla="*/ 196991 w 21600"/>
                  <a:gd name="T3" fmla="*/ 196990 h 21600"/>
                  <a:gd name="T4" fmla="*/ 196991 w 21600"/>
                  <a:gd name="T5" fmla="*/ 196990 h 21600"/>
                  <a:gd name="T6" fmla="*/ 196991 w 21600"/>
                  <a:gd name="T7" fmla="*/ 1969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600" y="9409"/>
                      <a:pt x="21600" y="10002"/>
                    </a:cubicBezTo>
                    <a:cubicBezTo>
                      <a:pt x="21600"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nvGrpSpPr>
            <p:cNvPr id="59" name="Group 16"/>
            <p:cNvGrpSpPr/>
            <p:nvPr/>
          </p:nvGrpSpPr>
          <p:grpSpPr>
            <a:xfrm>
              <a:off x="12375" y="7344"/>
              <a:ext cx="449" cy="449"/>
              <a:chOff x="0" y="0"/>
              <a:chExt cx="965499" cy="965499"/>
            </a:xfrm>
          </p:grpSpPr>
          <p:sp>
            <p:nvSpPr>
              <p:cNvPr id="60" name="AutoShape 17"/>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AutoShape 18"/>
              <p:cNvSpPr/>
              <p:nvPr/>
            </p:nvSpPr>
            <p:spPr bwMode="auto">
              <a:xfrm>
                <a:off x="293617" y="264823"/>
                <a:ext cx="393980" cy="393980"/>
              </a:xfrm>
              <a:custGeom>
                <a:avLst/>
                <a:gdLst>
                  <a:gd name="T0" fmla="*/ 196990 w 21600"/>
                  <a:gd name="T1" fmla="*/ 196990 h 21600"/>
                  <a:gd name="T2" fmla="*/ 196990 w 21600"/>
                  <a:gd name="T3" fmla="*/ 196990 h 21600"/>
                  <a:gd name="T4" fmla="*/ 196990 w 21600"/>
                  <a:gd name="T5" fmla="*/ 196990 h 21600"/>
                  <a:gd name="T6" fmla="*/ 196990 w 21600"/>
                  <a:gd name="T7" fmla="*/ 1969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lnTo>
                      <a:pt x="21600"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nvGrpSpPr>
            <p:cNvPr id="62" name="Group 19"/>
            <p:cNvGrpSpPr/>
            <p:nvPr/>
          </p:nvGrpSpPr>
          <p:grpSpPr>
            <a:xfrm>
              <a:off x="13010" y="7344"/>
              <a:ext cx="449" cy="449"/>
              <a:chOff x="0" y="0"/>
              <a:chExt cx="965499" cy="965499"/>
            </a:xfrm>
          </p:grpSpPr>
          <p:sp>
            <p:nvSpPr>
              <p:cNvPr id="63" name="AutoShape 20"/>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AutoShape 21"/>
              <p:cNvSpPr/>
              <p:nvPr/>
            </p:nvSpPr>
            <p:spPr bwMode="auto">
              <a:xfrm>
                <a:off x="292545" y="314566"/>
                <a:ext cx="380408" cy="307104"/>
              </a:xfrm>
              <a:custGeom>
                <a:avLst/>
                <a:gdLst>
                  <a:gd name="T0" fmla="*/ 190204 w 21600"/>
                  <a:gd name="T1" fmla="*/ 153552 h 21600"/>
                  <a:gd name="T2" fmla="*/ 190204 w 21600"/>
                  <a:gd name="T3" fmla="*/ 153552 h 21600"/>
                  <a:gd name="T4" fmla="*/ 190204 w 21600"/>
                  <a:gd name="T5" fmla="*/ 153552 h 21600"/>
                  <a:gd name="T6" fmla="*/ 190204 w 21600"/>
                  <a:gd name="T7" fmla="*/ 1535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63" y="3222"/>
                    </a:moveTo>
                    <a:cubicBezTo>
                      <a:pt x="20632" y="3222"/>
                      <a:pt x="20946" y="3384"/>
                      <a:pt x="21208" y="3713"/>
                    </a:cubicBezTo>
                    <a:cubicBezTo>
                      <a:pt x="21470" y="4042"/>
                      <a:pt x="21600" y="4427"/>
                      <a:pt x="21600" y="4865"/>
                    </a:cubicBezTo>
                    <a:lnTo>
                      <a:pt x="21600" y="19984"/>
                    </a:lnTo>
                    <a:cubicBezTo>
                      <a:pt x="21600" y="20421"/>
                      <a:pt x="21470" y="20803"/>
                      <a:pt x="21208" y="21121"/>
                    </a:cubicBezTo>
                    <a:cubicBezTo>
                      <a:pt x="20946" y="21441"/>
                      <a:pt x="20632" y="21600"/>
                      <a:pt x="20263" y="21600"/>
                    </a:cubicBezTo>
                    <a:lnTo>
                      <a:pt x="1348" y="21600"/>
                    </a:lnTo>
                    <a:cubicBezTo>
                      <a:pt x="981" y="21600"/>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nvGrpSpPr>
            <p:cNvPr id="66" name="Group 22"/>
            <p:cNvGrpSpPr/>
            <p:nvPr/>
          </p:nvGrpSpPr>
          <p:grpSpPr>
            <a:xfrm>
              <a:off x="13645" y="7344"/>
              <a:ext cx="449" cy="449"/>
              <a:chOff x="0" y="0"/>
              <a:chExt cx="965499" cy="965499"/>
            </a:xfrm>
          </p:grpSpPr>
          <p:sp>
            <p:nvSpPr>
              <p:cNvPr id="68" name="AutoShape 23"/>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AutoShape 24"/>
              <p:cNvSpPr/>
              <p:nvPr/>
            </p:nvSpPr>
            <p:spPr bwMode="auto">
              <a:xfrm>
                <a:off x="293617" y="331589"/>
                <a:ext cx="380408" cy="296161"/>
              </a:xfrm>
              <a:custGeom>
                <a:avLst/>
                <a:gdLst>
                  <a:gd name="T0" fmla="*/ 190204 w 21600"/>
                  <a:gd name="T1" fmla="*/ 148081 h 21600"/>
                  <a:gd name="T2" fmla="*/ 190204 w 21600"/>
                  <a:gd name="T3" fmla="*/ 148081 h 21600"/>
                  <a:gd name="T4" fmla="*/ 190204 w 21600"/>
                  <a:gd name="T5" fmla="*/ 148081 h 21600"/>
                  <a:gd name="T6" fmla="*/ 190204 w 21600"/>
                  <a:gd name="T7" fmla="*/ 1480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82" y="15633"/>
                    </a:moveTo>
                    <a:cubicBezTo>
                      <a:pt x="11211" y="15633"/>
                      <a:pt x="11622" y="15565"/>
                      <a:pt x="12011" y="15416"/>
                    </a:cubicBezTo>
                    <a:cubicBezTo>
                      <a:pt x="12403" y="15272"/>
                      <a:pt x="12778" y="15084"/>
                      <a:pt x="13138" y="14855"/>
                    </a:cubicBezTo>
                    <a:cubicBezTo>
                      <a:pt x="13498" y="14626"/>
                      <a:pt x="13845" y="14361"/>
                      <a:pt x="14181" y="14073"/>
                    </a:cubicBezTo>
                    <a:cubicBezTo>
                      <a:pt x="14516" y="13774"/>
                      <a:pt x="14844" y="13471"/>
                      <a:pt x="15168" y="13160"/>
                    </a:cubicBezTo>
                    <a:cubicBezTo>
                      <a:pt x="16142" y="12226"/>
                      <a:pt x="17126" y="11306"/>
                      <a:pt x="18120" y="10410"/>
                    </a:cubicBezTo>
                    <a:cubicBezTo>
                      <a:pt x="19112" y="9515"/>
                      <a:pt x="20113" y="8616"/>
                      <a:pt x="21120" y="7714"/>
                    </a:cubicBezTo>
                    <a:cubicBezTo>
                      <a:pt x="21198" y="7640"/>
                      <a:pt x="21279" y="7570"/>
                      <a:pt x="21360" y="7496"/>
                    </a:cubicBezTo>
                    <a:cubicBezTo>
                      <a:pt x="21443" y="7429"/>
                      <a:pt x="21524" y="7347"/>
                      <a:pt x="21600" y="7250"/>
                    </a:cubicBezTo>
                    <a:lnTo>
                      <a:pt x="21600" y="19981"/>
                    </a:lnTo>
                    <a:cubicBezTo>
                      <a:pt x="21600" y="20416"/>
                      <a:pt x="21470" y="20800"/>
                      <a:pt x="21208" y="21118"/>
                    </a:cubicBezTo>
                    <a:cubicBezTo>
                      <a:pt x="20946" y="21438"/>
                      <a:pt x="20632" y="21600"/>
                      <a:pt x="20265" y="21600"/>
                    </a:cubicBezTo>
                    <a:lnTo>
                      <a:pt x="1346" y="21600"/>
                    </a:lnTo>
                    <a:cubicBezTo>
                      <a:pt x="979" y="21600"/>
                      <a:pt x="663" y="21438"/>
                      <a:pt x="396" y="21118"/>
                    </a:cubicBezTo>
                    <a:cubicBezTo>
                      <a:pt x="132" y="20803"/>
                      <a:pt x="0" y="20419"/>
                      <a:pt x="0" y="19981"/>
                    </a:cubicBezTo>
                    <a:lnTo>
                      <a:pt x="0" y="7250"/>
                    </a:lnTo>
                    <a:cubicBezTo>
                      <a:pt x="75" y="7347"/>
                      <a:pt x="156" y="7429"/>
                      <a:pt x="239" y="7496"/>
                    </a:cubicBezTo>
                    <a:cubicBezTo>
                      <a:pt x="320" y="7570"/>
                      <a:pt x="401" y="7640"/>
                      <a:pt x="479" y="7714"/>
                    </a:cubicBezTo>
                    <a:cubicBezTo>
                      <a:pt x="1488" y="8616"/>
                      <a:pt x="2487" y="9514"/>
                      <a:pt x="3481" y="10410"/>
                    </a:cubicBezTo>
                    <a:cubicBezTo>
                      <a:pt x="4473" y="11306"/>
                      <a:pt x="5457" y="12223"/>
                      <a:pt x="6434" y="13160"/>
                    </a:cubicBezTo>
                    <a:cubicBezTo>
                      <a:pt x="6738" y="13454"/>
                      <a:pt x="7058" y="13744"/>
                      <a:pt x="7394" y="14038"/>
                    </a:cubicBezTo>
                    <a:cubicBezTo>
                      <a:pt x="7729" y="14338"/>
                      <a:pt x="8079" y="14599"/>
                      <a:pt x="8437" y="14840"/>
                    </a:cubicBezTo>
                    <a:cubicBezTo>
                      <a:pt x="8797" y="15075"/>
                      <a:pt x="9174" y="15269"/>
                      <a:pt x="9568" y="15413"/>
                    </a:cubicBezTo>
                    <a:cubicBezTo>
                      <a:pt x="9965" y="15563"/>
                      <a:pt x="10371" y="15633"/>
                      <a:pt x="10782" y="15633"/>
                    </a:cubicBezTo>
                    <a:moveTo>
                      <a:pt x="10782" y="12413"/>
                    </a:moveTo>
                    <a:cubicBezTo>
                      <a:pt x="10540" y="12413"/>
                      <a:pt x="10278" y="12334"/>
                      <a:pt x="9996" y="12167"/>
                    </a:cubicBezTo>
                    <a:cubicBezTo>
                      <a:pt x="9715" y="12005"/>
                      <a:pt x="9441" y="11806"/>
                      <a:pt x="9171" y="11576"/>
                    </a:cubicBezTo>
                    <a:cubicBezTo>
                      <a:pt x="8900" y="11347"/>
                      <a:pt x="8638" y="11106"/>
                      <a:pt x="8380" y="10854"/>
                    </a:cubicBezTo>
                    <a:cubicBezTo>
                      <a:pt x="8121" y="10601"/>
                      <a:pt x="7896" y="10390"/>
                      <a:pt x="7700" y="10222"/>
                    </a:cubicBezTo>
                    <a:cubicBezTo>
                      <a:pt x="6752" y="9356"/>
                      <a:pt x="5819" y="8507"/>
                      <a:pt x="4891" y="7664"/>
                    </a:cubicBezTo>
                    <a:cubicBezTo>
                      <a:pt x="3966" y="6815"/>
                      <a:pt x="3023" y="5960"/>
                      <a:pt x="2061" y="5087"/>
                    </a:cubicBezTo>
                    <a:cubicBezTo>
                      <a:pt x="1882" y="4920"/>
                      <a:pt x="1672" y="4691"/>
                      <a:pt x="1434" y="4406"/>
                    </a:cubicBezTo>
                    <a:cubicBezTo>
                      <a:pt x="1194" y="4118"/>
                      <a:pt x="974" y="3804"/>
                      <a:pt x="766" y="3460"/>
                    </a:cubicBezTo>
                    <a:cubicBezTo>
                      <a:pt x="560" y="3110"/>
                      <a:pt x="384" y="2761"/>
                      <a:pt x="239" y="2405"/>
                    </a:cubicBezTo>
                    <a:cubicBezTo>
                      <a:pt x="95" y="2050"/>
                      <a:pt x="22" y="1724"/>
                      <a:pt x="22" y="1436"/>
                    </a:cubicBezTo>
                    <a:cubicBezTo>
                      <a:pt x="22" y="1051"/>
                      <a:pt x="164" y="713"/>
                      <a:pt x="443" y="425"/>
                    </a:cubicBezTo>
                    <a:cubicBezTo>
                      <a:pt x="727" y="143"/>
                      <a:pt x="1025" y="0"/>
                      <a:pt x="1346" y="0"/>
                    </a:cubicBezTo>
                    <a:lnTo>
                      <a:pt x="20265" y="0"/>
                    </a:lnTo>
                    <a:cubicBezTo>
                      <a:pt x="20583" y="0"/>
                      <a:pt x="20882" y="143"/>
                      <a:pt x="21161" y="425"/>
                    </a:cubicBezTo>
                    <a:cubicBezTo>
                      <a:pt x="21438" y="713"/>
                      <a:pt x="21577" y="1051"/>
                      <a:pt x="21577" y="1436"/>
                    </a:cubicBezTo>
                    <a:cubicBezTo>
                      <a:pt x="21577" y="1724"/>
                      <a:pt x="21504" y="2050"/>
                      <a:pt x="21360" y="2405"/>
                    </a:cubicBezTo>
                    <a:cubicBezTo>
                      <a:pt x="21215" y="2761"/>
                      <a:pt x="21039" y="3110"/>
                      <a:pt x="20833" y="3460"/>
                    </a:cubicBezTo>
                    <a:cubicBezTo>
                      <a:pt x="20627" y="3804"/>
                      <a:pt x="20402" y="4121"/>
                      <a:pt x="20165" y="4406"/>
                    </a:cubicBezTo>
                    <a:cubicBezTo>
                      <a:pt x="19927" y="4691"/>
                      <a:pt x="19717" y="4923"/>
                      <a:pt x="19538" y="5087"/>
                    </a:cubicBezTo>
                    <a:cubicBezTo>
                      <a:pt x="18578" y="5948"/>
                      <a:pt x="17633" y="6803"/>
                      <a:pt x="16708" y="7652"/>
                    </a:cubicBezTo>
                    <a:cubicBezTo>
                      <a:pt x="15782" y="8501"/>
                      <a:pt x="14844" y="9356"/>
                      <a:pt x="13899" y="10222"/>
                    </a:cubicBezTo>
                    <a:cubicBezTo>
                      <a:pt x="13703" y="10390"/>
                      <a:pt x="13481" y="10601"/>
                      <a:pt x="13226" y="10854"/>
                    </a:cubicBezTo>
                    <a:cubicBezTo>
                      <a:pt x="12971" y="11106"/>
                      <a:pt x="12709" y="11347"/>
                      <a:pt x="12435" y="11576"/>
                    </a:cubicBezTo>
                    <a:cubicBezTo>
                      <a:pt x="12161" y="11806"/>
                      <a:pt x="11884" y="12005"/>
                      <a:pt x="11603" y="12167"/>
                    </a:cubicBezTo>
                    <a:cubicBezTo>
                      <a:pt x="11321" y="12334"/>
                      <a:pt x="11064" y="12413"/>
                      <a:pt x="10829" y="12413"/>
                    </a:cubicBezTo>
                    <a:lnTo>
                      <a:pt x="10804" y="12413"/>
                    </a:lnTo>
                    <a:lnTo>
                      <a:pt x="10782" y="12413"/>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pic>
        <p:nvPicPr>
          <p:cNvPr id="2" name="图片 1" descr="VR人"/>
          <p:cNvPicPr>
            <a:picLocks noChangeAspect="1"/>
          </p:cNvPicPr>
          <p:nvPr/>
        </p:nvPicPr>
        <p:blipFill>
          <a:blip r:embed="rId1"/>
          <a:stretch>
            <a:fillRect/>
          </a:stretch>
        </p:blipFill>
        <p:spPr>
          <a:xfrm>
            <a:off x="306705" y="2065655"/>
            <a:ext cx="5169535" cy="4699000"/>
          </a:xfrm>
          <a:prstGeom prst="rect">
            <a:avLst/>
          </a:prstGeom>
        </p:spPr>
      </p:pic>
      <p:pic>
        <p:nvPicPr>
          <p:cNvPr id="4" name="图片 3" descr="unity"/>
          <p:cNvPicPr>
            <a:picLocks noChangeAspect="1"/>
          </p:cNvPicPr>
          <p:nvPr/>
        </p:nvPicPr>
        <p:blipFill>
          <a:blip r:embed="rId2"/>
          <a:stretch>
            <a:fillRect/>
          </a:stretch>
        </p:blipFill>
        <p:spPr>
          <a:xfrm>
            <a:off x="739140" y="1391285"/>
            <a:ext cx="1202690" cy="1202690"/>
          </a:xfrm>
          <a:prstGeom prst="rect">
            <a:avLst/>
          </a:prstGeom>
        </p:spPr>
      </p:pic>
      <p:pic>
        <p:nvPicPr>
          <p:cNvPr id="5" name="图片 4" descr="vr蓝色"/>
          <p:cNvPicPr>
            <a:picLocks noChangeAspect="1"/>
          </p:cNvPicPr>
          <p:nvPr/>
        </p:nvPicPr>
        <p:blipFill>
          <a:blip r:embed="rId3"/>
          <a:stretch>
            <a:fillRect/>
          </a:stretch>
        </p:blipFill>
        <p:spPr>
          <a:xfrm>
            <a:off x="4554220" y="4580255"/>
            <a:ext cx="793115" cy="79311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par>
                                <p:cTn id="28" presetID="10" presetClass="entr" presetSubtype="0" fill="hold"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par>
                                <p:cTn id="31" presetID="17" presetClass="entr" presetSubtype="1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 calcmode="lin" valueType="num">
                                      <p:cBhvr>
                                        <p:cTn id="33" dur="500" fill="hold"/>
                                        <p:tgtEl>
                                          <p:spTgt spid="76"/>
                                        </p:tgtEl>
                                        <p:attrNameLst>
                                          <p:attrName>ppt_w</p:attrName>
                                        </p:attrNameLst>
                                      </p:cBhvr>
                                      <p:tavLst>
                                        <p:tav tm="0">
                                          <p:val>
                                            <p:fltVal val="0"/>
                                          </p:val>
                                        </p:tav>
                                        <p:tav tm="100000">
                                          <p:val>
                                            <p:strVal val="#ppt_w"/>
                                          </p:val>
                                        </p:tav>
                                      </p:tavLst>
                                    </p:anim>
                                    <p:anim calcmode="lin" valueType="num">
                                      <p:cBhvr>
                                        <p:cTn id="34" dur="500" fill="hold"/>
                                        <p:tgtEl>
                                          <p:spTgt spid="76"/>
                                        </p:tgtEl>
                                        <p:attrNameLst>
                                          <p:attrName>ppt_h</p:attrName>
                                        </p:attrNameLst>
                                      </p:cBhvr>
                                      <p:tavLst>
                                        <p:tav tm="0">
                                          <p:val>
                                            <p:strVal val="#ppt_h"/>
                                          </p:val>
                                        </p:tav>
                                        <p:tav tm="100000">
                                          <p:val>
                                            <p:strVal val="#ppt_h"/>
                                          </p:val>
                                        </p:tav>
                                      </p:tavLst>
                                    </p:anim>
                                  </p:childTnLst>
                                </p:cTn>
                              </p:par>
                              <p:par>
                                <p:cTn id="35" presetID="17" presetClass="entr" presetSubtype="1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 calcmode="lin" valueType="num">
                                      <p:cBhvr>
                                        <p:cTn id="37" dur="500" fill="hold"/>
                                        <p:tgtEl>
                                          <p:spTgt spid="77"/>
                                        </p:tgtEl>
                                        <p:attrNameLst>
                                          <p:attrName>ppt_w</p:attrName>
                                        </p:attrNameLst>
                                      </p:cBhvr>
                                      <p:tavLst>
                                        <p:tav tm="0">
                                          <p:val>
                                            <p:fltVal val="0"/>
                                          </p:val>
                                        </p:tav>
                                        <p:tav tm="100000">
                                          <p:val>
                                            <p:strVal val="#ppt_w"/>
                                          </p:val>
                                        </p:tav>
                                      </p:tavLst>
                                    </p:anim>
                                    <p:anim calcmode="lin" valueType="num">
                                      <p:cBhvr>
                                        <p:cTn id="38" dur="500" fill="hold"/>
                                        <p:tgtEl>
                                          <p:spTgt spid="77"/>
                                        </p:tgtEl>
                                        <p:attrNameLst>
                                          <p:attrName>ppt_h</p:attrName>
                                        </p:attrNameLst>
                                      </p:cBhvr>
                                      <p:tavLst>
                                        <p:tav tm="0">
                                          <p:val>
                                            <p:strVal val="#ppt_h"/>
                                          </p:val>
                                        </p:tav>
                                        <p:tav tm="100000">
                                          <p:val>
                                            <p:strVal val="#ppt_h"/>
                                          </p:val>
                                        </p:tav>
                                      </p:tavLst>
                                    </p:anim>
                                  </p:childTnLst>
                                </p:cTn>
                              </p:par>
                              <p:par>
                                <p:cTn id="39" presetID="17" presetClass="entr" presetSubtype="1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bldLvl="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10</a:t>
            </a:r>
            <a:endParaRPr lang="en-US" altLang="zh-CN" sz="1400">
              <a:latin typeface="思源黑体" panose="020B0400000000000000" charset="-122"/>
              <a:ea typeface="思源黑体" panose="020B0400000000000000" charset="-122"/>
            </a:endParaRPr>
          </a:p>
        </p:txBody>
      </p:sp>
      <p:grpSp>
        <p:nvGrpSpPr>
          <p:cNvPr id="9" name="组合 8"/>
          <p:cNvGrpSpPr/>
          <p:nvPr/>
        </p:nvGrpSpPr>
        <p:grpSpPr>
          <a:xfrm>
            <a:off x="1827789" y="339725"/>
            <a:ext cx="8275007" cy="410633"/>
            <a:chOff x="2110" y="535"/>
            <a:chExt cx="9774" cy="485"/>
          </a:xfrm>
        </p:grpSpPr>
        <p:sp>
          <p:nvSpPr>
            <p:cNvPr id="10" name="TextBox 23"/>
            <p:cNvSpPr txBox="1"/>
            <p:nvPr/>
          </p:nvSpPr>
          <p:spPr>
            <a:xfrm>
              <a:off x="4752" y="535"/>
              <a:ext cx="4732" cy="485"/>
            </a:xfrm>
            <a:prstGeom prst="rect">
              <a:avLst/>
            </a:prstGeom>
            <a:noFill/>
          </p:spPr>
          <p:txBody>
            <a:bodyPr wrap="square" lIns="0" tIns="0" rIns="0" bIns="0" rtlCol="0">
              <a:spAutoFit/>
            </a:bodyPr>
            <a:lstStyle/>
            <a:p>
              <a:pPr algn="ctr"/>
              <a:r>
                <a:rPr lang="en-US" altLang="zh-CN" sz="2665" b="1">
                  <a:solidFill>
                    <a:schemeClr val="tx1">
                      <a:lumMod val="65000"/>
                      <a:lumOff val="35000"/>
                    </a:schemeClr>
                  </a:solidFill>
                  <a:latin typeface="思源黑体" panose="020B0400000000000000" charset="-122"/>
                  <a:ea typeface="思源黑体" panose="020B0400000000000000" charset="-122"/>
                </a:rPr>
                <a:t>1.2</a:t>
              </a:r>
              <a:r>
                <a:rPr lang="zh-CN" altLang="en-US" sz="2665" b="1">
                  <a:solidFill>
                    <a:schemeClr val="tx1">
                      <a:lumMod val="65000"/>
                      <a:lumOff val="35000"/>
                    </a:schemeClr>
                  </a:solidFill>
                  <a:latin typeface="思源黑体" panose="020B0400000000000000" charset="-122"/>
                  <a:ea typeface="思源黑体" panose="020B0400000000000000" charset="-122"/>
                </a:rPr>
                <a:t>虚拟现实系统分类</a:t>
              </a:r>
              <a:endParaRPr lang="zh-CN" altLang="en-US" sz="2665" b="1">
                <a:solidFill>
                  <a:schemeClr val="tx1">
                    <a:lumMod val="65000"/>
                    <a:lumOff val="35000"/>
                  </a:schemeClr>
                </a:solidFill>
                <a:latin typeface="思源黑体" panose="020B0400000000000000" charset="-122"/>
                <a:ea typeface="思源黑体" panose="020B0400000000000000" charset="-122"/>
              </a:endParaRPr>
            </a:p>
          </p:txBody>
        </p:sp>
        <p:pic>
          <p:nvPicPr>
            <p:cNvPr id="14" name="Image 12" descr="Divider Right.png"/>
            <p:cNvPicPr>
              <a:picLocks noChangeAspect="1"/>
            </p:cNvPicPr>
            <p:nvPr/>
          </p:nvPicPr>
          <p:blipFill>
            <a:blip r:embed="rId1"/>
            <a:stretch>
              <a:fillRect/>
            </a:stretch>
          </p:blipFill>
          <p:spPr>
            <a:xfrm flipH="1">
              <a:off x="2110" y="736"/>
              <a:ext cx="2399" cy="83"/>
            </a:xfrm>
            <a:prstGeom prst="rect">
              <a:avLst/>
            </a:prstGeom>
          </p:spPr>
        </p:pic>
        <p:pic>
          <p:nvPicPr>
            <p:cNvPr id="20"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sp>
        <p:nvSpPr>
          <p:cNvPr id="37" name="ZoneTexte 17"/>
          <p:cNvSpPr txBox="1"/>
          <p:nvPr/>
        </p:nvSpPr>
        <p:spPr>
          <a:xfrm>
            <a:off x="365760" y="2085340"/>
            <a:ext cx="3750945" cy="3830955"/>
          </a:xfrm>
          <a:prstGeom prst="rect">
            <a:avLst/>
          </a:prstGeom>
          <a:noFill/>
        </p:spPr>
        <p:txBody>
          <a:bodyPr wrap="square" rtlCol="0">
            <a:spAutoFit/>
            <a:scene3d>
              <a:camera prst="orthographicFront"/>
              <a:lightRig rig="threePt" dir="t"/>
            </a:scene3d>
          </a:bodyPr>
          <a:lstStyle/>
          <a:p>
            <a:pPr marR="0" lvl="0" indent="0" algn="l" defTabSz="914400" rtl="0" fontAlgn="base">
              <a:lnSpc>
                <a:spcPct val="150000"/>
              </a:lnSpc>
              <a:spcBef>
                <a:spcPts val="0"/>
              </a:spcBef>
              <a:spcAft>
                <a:spcPct val="0"/>
              </a:spcAft>
              <a:buClr>
                <a:schemeClr val="hlink"/>
              </a:buClr>
              <a:buSzPct val="75000"/>
              <a:buFont typeface="Wingdings" panose="05000000000000000000" pitchFamily="2" charset="2"/>
              <a:buNone/>
              <a:defRPr/>
            </a:pPr>
            <a:r>
              <a:rPr lang="zh-CN" altLang="en-US"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        指基于网络构建的虚拟环境，将位于不同物理位置的多个用户或多个虚拟环境通过网络相连接并共享信息，从而使用户的协同工作达到一个更高的境界。</a:t>
            </a:r>
            <a:endParaRPr lang="zh-CN" altLang="en-US" noProof="0" smtClean="0">
              <a:ln>
                <a:noFill/>
              </a:ln>
              <a:effectLst/>
              <a:uLnTx/>
              <a:uFillTx/>
              <a:latin typeface="微软雅黑" panose="020B0503020204020204" charset="-122"/>
              <a:ea typeface="微软雅黑" panose="020B0503020204020204" charset="-122"/>
              <a:cs typeface="微软雅黑" panose="020B0503020204020204" charset="-122"/>
              <a:sym typeface="+mn-ea"/>
            </a:endParaRPr>
          </a:p>
          <a:p>
            <a:pPr marR="0" lvl="0" indent="0" algn="l" defTabSz="914400" rtl="0" fontAlgn="base">
              <a:lnSpc>
                <a:spcPct val="150000"/>
              </a:lnSpc>
              <a:spcBef>
                <a:spcPts val="0"/>
              </a:spcBef>
              <a:spcAft>
                <a:spcPct val="0"/>
              </a:spcAft>
              <a:buClr>
                <a:schemeClr val="hlink"/>
              </a:buClr>
              <a:buSzPct val="75000"/>
              <a:buFont typeface="Wingdings" panose="05000000000000000000" pitchFamily="2" charset="2"/>
              <a:buNone/>
              <a:defRPr/>
            </a:pPr>
            <a:r>
              <a:rPr lang="zh-CN" altLang="en-US"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        主要被应用于远程虚拟会议、虚拟医学会诊、多人网络游戏、虚拟战争演习等领域。</a:t>
            </a:r>
            <a:endParaRPr kumimoji="0" lang="zh-CN" altLang="en-US"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0" algn="l" defTabSz="914400" rtl="0" fontAlgn="base">
              <a:lnSpc>
                <a:spcPct val="150000"/>
              </a:lnSpc>
              <a:spcBef>
                <a:spcPts val="0"/>
              </a:spcBef>
              <a:spcAft>
                <a:spcPct val="0"/>
              </a:spcAft>
              <a:buClr>
                <a:schemeClr val="hlink"/>
              </a:buClr>
              <a:buSzPct val="75000"/>
              <a:buFont typeface="Wingdings" panose="05000000000000000000" pitchFamily="2" charset="2"/>
              <a:buNone/>
              <a:defRPr/>
            </a:pPr>
            <a:r>
              <a:rPr lang="zh-CN" altLang="en-US" kern="0" noProof="0" smtClean="0">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endParaRPr lang="zh-CN" altLang="en-US" kern="0" noProof="0" smtClean="0">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58755" name="Rectangle 3"/>
          <p:cNvSpPr>
            <a:spLocks noGrp="1" noChangeArrowheads="1"/>
          </p:cNvSpPr>
          <p:nvPr>
            <p:ph idx="1"/>
          </p:nvPr>
        </p:nvSpPr>
        <p:spPr>
          <a:xfrm>
            <a:off x="214630" y="1251585"/>
            <a:ext cx="4053205" cy="612775"/>
          </a:xfrm>
          <a:gradFill>
            <a:gsLst>
              <a:gs pos="0">
                <a:srgbClr val="FECF40"/>
              </a:gs>
              <a:gs pos="100000">
                <a:srgbClr val="846C21"/>
              </a:gs>
            </a:gsLst>
            <a:lin ang="5400000" scaled="0"/>
          </a:gradFill>
        </p:spPr>
        <p:txBody>
          <a:bodyPr vert="horz" wrap="square" lIns="91440" tIns="45720" rIns="91440" bIns="45720" numCol="1" anchor="t" anchorCtr="0" compatLnSpc="1">
            <a:scene3d>
              <a:camera prst="orthographicFront"/>
              <a:lightRig rig="threePt" dir="t"/>
            </a:scene3d>
          </a:bodyPr>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defRPr/>
            </a:pPr>
            <a:r>
              <a:rPr kumimoji="0" lang="en-US" altLang="zh-CN"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1.2.3	    </a:t>
            </a:r>
            <a:r>
              <a:rPr kumimoji="0" lang="zh-CN" altLang="en-US"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分布</a:t>
            </a:r>
            <a:r>
              <a:rPr kumimoji="0" lang="zh-CN" altLang="en-US"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式</a:t>
            </a:r>
            <a:r>
              <a:rPr kumimoji="0" lang="en-US" altLang="zh-CN"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VR</a:t>
            </a:r>
            <a:r>
              <a:rPr kumimoji="0" lang="zh-CN" altLang="en-US"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系统</a:t>
            </a:r>
            <a:endParaRPr kumimoji="0" lang="zh-CN" altLang="en-US"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endParaRPr>
          </a:p>
        </p:txBody>
      </p:sp>
      <p:pic>
        <p:nvPicPr>
          <p:cNvPr id="460806" name="Picture 6" descr="1"/>
          <p:cNvPicPr>
            <a:picLocks noChangeAspect="1"/>
          </p:cNvPicPr>
          <p:nvPr/>
        </p:nvPicPr>
        <p:blipFill>
          <a:blip r:embed="rId2"/>
          <a:stretch>
            <a:fillRect/>
          </a:stretch>
        </p:blipFill>
        <p:spPr>
          <a:xfrm>
            <a:off x="5003165" y="1140460"/>
            <a:ext cx="6998335" cy="5509260"/>
          </a:xfrm>
          <a:prstGeom prst="rect">
            <a:avLst/>
          </a:prstGeom>
          <a:noFill/>
          <a:ln w="9525">
            <a:noFill/>
          </a:ln>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7"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 calcmode="lin" valueType="num">
                                      <p:cBhvr>
                                        <p:cTn id="10" dur="500" fill="hold"/>
                                        <p:tgtEl>
                                          <p:spTgt spid="37"/>
                                        </p:tgtEl>
                                        <p:attrNameLst>
                                          <p:attrName>ppt_w</p:attrName>
                                        </p:attrNameLst>
                                      </p:cBhvr>
                                      <p:tavLst>
                                        <p:tav tm="0">
                                          <p:val>
                                            <p:fltVal val="0"/>
                                          </p:val>
                                        </p:tav>
                                        <p:tav tm="100000">
                                          <p:val>
                                            <p:strVal val="#ppt_w"/>
                                          </p:val>
                                        </p:tav>
                                      </p:tavLst>
                                    </p:anim>
                                    <p:anim calcmode="lin" valueType="num">
                                      <p:cBhvr>
                                        <p:cTn id="11" dur="500" fill="hold"/>
                                        <p:tgtEl>
                                          <p:spTgt spid="37"/>
                                        </p:tgtEl>
                                        <p:attrNameLst>
                                          <p:attrName>ppt_h</p:attrName>
                                        </p:attrNameLst>
                                      </p:cBhvr>
                                      <p:tavLst>
                                        <p:tav tm="0">
                                          <p:val>
                                            <p:strVal val="#ppt_h"/>
                                          </p:val>
                                        </p:tav>
                                        <p:tav tm="100000">
                                          <p:val>
                                            <p:strVal val="#ppt_h"/>
                                          </p:val>
                                        </p:tav>
                                      </p:tavLst>
                                    </p:anim>
                                  </p:childTnLst>
                                </p:cTn>
                              </p:par>
                              <p:par>
                                <p:cTn id="12" presetID="22" presetClass="entr" presetSubtype="1" fill="hold" nodeType="withEffect">
                                  <p:stCondLst>
                                    <p:cond delay="0"/>
                                  </p:stCondLst>
                                  <p:childTnLst>
                                    <p:set>
                                      <p:cBhvr>
                                        <p:cTn id="13" dur="1" fill="hold">
                                          <p:stCondLst>
                                            <p:cond delay="0"/>
                                          </p:stCondLst>
                                        </p:cTn>
                                        <p:tgtEl>
                                          <p:spTgt spid="460806"/>
                                        </p:tgtEl>
                                        <p:attrNameLst>
                                          <p:attrName>style.visibility</p:attrName>
                                        </p:attrNameLst>
                                      </p:cBhvr>
                                      <p:to>
                                        <p:strVal val="visible"/>
                                      </p:to>
                                    </p:set>
                                    <p:animEffect transition="in" filter="wipe(up)">
                                      <p:cBhvr>
                                        <p:cTn id="14" dur="1000"/>
                                        <p:tgtEl>
                                          <p:spTgt spid="460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11</a:t>
            </a:r>
            <a:endParaRPr lang="en-US" altLang="zh-CN" sz="1400">
              <a:latin typeface="思源黑体" panose="020B0400000000000000" charset="-122"/>
              <a:ea typeface="思源黑体" panose="020B0400000000000000" charset="-122"/>
            </a:endParaRPr>
          </a:p>
        </p:txBody>
      </p:sp>
      <p:grpSp>
        <p:nvGrpSpPr>
          <p:cNvPr id="9" name="组合 8"/>
          <p:cNvGrpSpPr/>
          <p:nvPr/>
        </p:nvGrpSpPr>
        <p:grpSpPr>
          <a:xfrm>
            <a:off x="1076960" y="370205"/>
            <a:ext cx="9708515" cy="410633"/>
            <a:chOff x="2110" y="535"/>
            <a:chExt cx="9774" cy="485"/>
          </a:xfrm>
        </p:grpSpPr>
        <p:sp>
          <p:nvSpPr>
            <p:cNvPr id="10" name="TextBox 23"/>
            <p:cNvSpPr txBox="1"/>
            <p:nvPr/>
          </p:nvSpPr>
          <p:spPr>
            <a:xfrm>
              <a:off x="4752" y="535"/>
              <a:ext cx="4732" cy="485"/>
            </a:xfrm>
            <a:prstGeom prst="rect">
              <a:avLst/>
            </a:prstGeom>
            <a:noFill/>
          </p:spPr>
          <p:txBody>
            <a:bodyPr wrap="square" lIns="0" tIns="0" rIns="0" bIns="0" rtlCol="0">
              <a:spAutoFit/>
            </a:bodyPr>
            <a:lstStyle/>
            <a:p>
              <a:pPr algn="ctr"/>
              <a:r>
                <a:rPr lang="en-US" altLang="zh-CN" sz="2665" b="1">
                  <a:solidFill>
                    <a:schemeClr val="tx1">
                      <a:lumMod val="65000"/>
                      <a:lumOff val="35000"/>
                    </a:schemeClr>
                  </a:solidFill>
                  <a:latin typeface="思源黑体" panose="020B0400000000000000" charset="-122"/>
                  <a:ea typeface="思源黑体" panose="020B0400000000000000" charset="-122"/>
                </a:rPr>
                <a:t>1.3</a:t>
              </a:r>
              <a:r>
                <a:rPr lang="zh-CN" altLang="en-US" sz="2665" b="1">
                  <a:solidFill>
                    <a:schemeClr val="tx1">
                      <a:lumMod val="65000"/>
                      <a:lumOff val="35000"/>
                    </a:schemeClr>
                  </a:solidFill>
                  <a:latin typeface="思源黑体" panose="020B0400000000000000" charset="-122"/>
                  <a:ea typeface="思源黑体" panose="020B0400000000000000" charset="-122"/>
                </a:rPr>
                <a:t>虚拟现实技术主要研究对象</a:t>
              </a:r>
              <a:endParaRPr lang="zh-CN" altLang="en-US" sz="2665" b="1">
                <a:solidFill>
                  <a:schemeClr val="tx1">
                    <a:lumMod val="65000"/>
                    <a:lumOff val="35000"/>
                  </a:schemeClr>
                </a:solidFill>
                <a:latin typeface="思源黑体" panose="020B0400000000000000" charset="-122"/>
                <a:ea typeface="思源黑体" panose="020B0400000000000000" charset="-122"/>
              </a:endParaRPr>
            </a:p>
          </p:txBody>
        </p:sp>
        <p:pic>
          <p:nvPicPr>
            <p:cNvPr id="14" name="Image 12" descr="Divider Right.png"/>
            <p:cNvPicPr>
              <a:picLocks noChangeAspect="1"/>
            </p:cNvPicPr>
            <p:nvPr/>
          </p:nvPicPr>
          <p:blipFill>
            <a:blip r:embed="rId1"/>
            <a:stretch>
              <a:fillRect/>
            </a:stretch>
          </p:blipFill>
          <p:spPr>
            <a:xfrm flipH="1">
              <a:off x="2110" y="736"/>
              <a:ext cx="2399" cy="83"/>
            </a:xfrm>
            <a:prstGeom prst="rect">
              <a:avLst/>
            </a:prstGeom>
          </p:spPr>
        </p:pic>
        <p:pic>
          <p:nvPicPr>
            <p:cNvPr id="20"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grpSp>
        <p:nvGrpSpPr>
          <p:cNvPr id="83" name="组合 82"/>
          <p:cNvGrpSpPr/>
          <p:nvPr/>
        </p:nvGrpSpPr>
        <p:grpSpPr>
          <a:xfrm>
            <a:off x="413987" y="1827831"/>
            <a:ext cx="1957137" cy="4026569"/>
            <a:chOff x="652" y="2878"/>
            <a:chExt cx="3082" cy="6341"/>
          </a:xfrm>
        </p:grpSpPr>
        <p:sp>
          <p:nvSpPr>
            <p:cNvPr id="8" name="圆角矩形 7"/>
            <p:cNvSpPr/>
            <p:nvPr/>
          </p:nvSpPr>
          <p:spPr>
            <a:xfrm>
              <a:off x="652" y="2878"/>
              <a:ext cx="3082" cy="6341"/>
            </a:xfrm>
            <a:prstGeom prst="roundRect">
              <a:avLst>
                <a:gd name="adj" fmla="val 50000"/>
              </a:avLst>
            </a:prstGeom>
            <a:solidFill>
              <a:schemeClr val="bg1">
                <a:lumMod val="95000"/>
              </a:schemeClr>
            </a:solidFill>
            <a:ln>
              <a:gradFill flip="none" rotWithShape="1">
                <a:gsLst>
                  <a:gs pos="0">
                    <a:schemeClr val="bg1"/>
                  </a:gs>
                  <a:gs pos="100000">
                    <a:schemeClr val="bg1">
                      <a:lumMod val="85000"/>
                    </a:schemeClr>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5" name="组合 4"/>
            <p:cNvGrpSpPr/>
            <p:nvPr/>
          </p:nvGrpSpPr>
          <p:grpSpPr>
            <a:xfrm>
              <a:off x="1041" y="3213"/>
              <a:ext cx="2305" cy="2305"/>
              <a:chOff x="1776428" y="1767538"/>
              <a:chExt cx="1463644" cy="1463644"/>
            </a:xfrm>
          </p:grpSpPr>
          <p:sp>
            <p:nvSpPr>
              <p:cNvPr id="3" name="椭圆 2"/>
              <p:cNvSpPr/>
              <p:nvPr/>
            </p:nvSpPr>
            <p:spPr>
              <a:xfrm>
                <a:off x="1776428" y="1767538"/>
                <a:ext cx="1463644" cy="1463644"/>
              </a:xfrm>
              <a:prstGeom prst="ellipse">
                <a:avLst/>
              </a:prstGeom>
              <a:solidFill>
                <a:srgbClr val="FFB850"/>
              </a:solidFill>
              <a:ln w="19050">
                <a:gradFill flip="none" rotWithShape="1">
                  <a:gsLst>
                    <a:gs pos="0">
                      <a:schemeClr val="bg1">
                        <a:lumMod val="85000"/>
                      </a:schemeClr>
                    </a:gs>
                    <a:gs pos="100000">
                      <a:schemeClr val="bg1"/>
                    </a:gs>
                  </a:gsLst>
                  <a:lin ang="2700000" scaled="1"/>
                  <a:tileRect/>
                </a:gradFill>
              </a:ln>
              <a:effectLst>
                <a:innerShdw blurRad="889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1932659" y="1921483"/>
                <a:ext cx="1155752" cy="1155752"/>
              </a:xfrm>
              <a:prstGeom prst="ellipse">
                <a:avLst/>
              </a:prstGeom>
              <a:solidFill>
                <a:schemeClr val="bg1">
                  <a:lumMod val="95000"/>
                </a:schemeClr>
              </a:solidFill>
              <a:ln w="19050">
                <a:gradFill flip="none" rotWithShape="1">
                  <a:gsLst>
                    <a:gs pos="100000">
                      <a:schemeClr val="bg1">
                        <a:lumMod val="85000"/>
                      </a:schemeClr>
                    </a:gs>
                    <a:gs pos="0">
                      <a:schemeClr val="bg1"/>
                    </a:gs>
                  </a:gsLst>
                  <a:lin ang="2700000" scaled="1"/>
                  <a:tileRect/>
                </a:gradFill>
              </a:ln>
              <a:effectLst>
                <a:outerShdw blurRad="889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2" name="矩形 11"/>
            <p:cNvSpPr/>
            <p:nvPr/>
          </p:nvSpPr>
          <p:spPr>
            <a:xfrm>
              <a:off x="886" y="7706"/>
              <a:ext cx="2614" cy="57"/>
            </a:xfrm>
            <a:prstGeom prst="rect">
              <a:avLst/>
            </a:prstGeom>
            <a:gradFill>
              <a:gsLst>
                <a:gs pos="0">
                  <a:srgbClr val="D3D3D3"/>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1382" y="7899"/>
              <a:ext cx="1623" cy="1018"/>
            </a:xfrm>
            <a:prstGeom prst="rect">
              <a:avLst/>
            </a:prstGeom>
            <a:noFill/>
          </p:spPr>
          <p:txBody>
            <a:bodyPr wrap="square" rtlCol="0">
              <a:spAutoFit/>
            </a:bodyPr>
            <a:p>
              <a:pPr algn="ctr"/>
              <a:r>
                <a:rPr lang="en-US" altLang="zh-CN" sz="3600" dirty="0">
                  <a:solidFill>
                    <a:srgbClr val="FFB850"/>
                  </a:solidFill>
                  <a:latin typeface="Impact" panose="020B0806030902050204" pitchFamily="34" charset="0"/>
                </a:rPr>
                <a:t>01</a:t>
              </a:r>
              <a:endParaRPr lang="zh-CN" altLang="en-US" sz="3600" dirty="0">
                <a:solidFill>
                  <a:srgbClr val="FFB850"/>
                </a:solidFill>
                <a:latin typeface="Impact" panose="020B0806030902050204" pitchFamily="34" charset="0"/>
              </a:endParaRPr>
            </a:p>
          </p:txBody>
        </p:sp>
        <p:sp>
          <p:nvSpPr>
            <p:cNvPr id="15" name="文本框 14"/>
            <p:cNvSpPr txBox="1"/>
            <p:nvPr/>
          </p:nvSpPr>
          <p:spPr>
            <a:xfrm>
              <a:off x="937" y="5936"/>
              <a:ext cx="2527" cy="1016"/>
            </a:xfrm>
            <a:prstGeom prst="rect">
              <a:avLst/>
            </a:prstGeom>
            <a:noFill/>
          </p:spPr>
          <p:txBody>
            <a:bodyPr wrap="square" rtlCol="0">
              <a:spAutoFit/>
            </a:bodyPr>
            <a:p>
              <a:pPr algn="ctr"/>
              <a:r>
                <a:rPr lang="zh-CN" altLang="en-US" dirty="0">
                  <a:solidFill>
                    <a:srgbClr val="FFB850"/>
                  </a:solidFill>
                  <a:latin typeface="时尚中黑简体" panose="01010104010101010101" pitchFamily="2" charset="-122"/>
                  <a:ea typeface="时尚中黑简体" panose="01010104010101010101" pitchFamily="2" charset="-122"/>
                </a:rPr>
                <a:t>虚拟环境表示的准确性</a:t>
              </a:r>
              <a:endParaRPr lang="zh-CN" altLang="en-US" dirty="0">
                <a:solidFill>
                  <a:srgbClr val="FFB850"/>
                </a:solidFill>
                <a:latin typeface="时尚中黑简体" panose="01010104010101010101" pitchFamily="2" charset="-122"/>
                <a:ea typeface="时尚中黑简体" panose="01010104010101010101" pitchFamily="2" charset="-122"/>
              </a:endParaRPr>
            </a:p>
          </p:txBody>
        </p:sp>
        <p:sp>
          <p:nvSpPr>
            <p:cNvPr id="17" name="文本框 16"/>
            <p:cNvSpPr txBox="1"/>
            <p:nvPr/>
          </p:nvSpPr>
          <p:spPr>
            <a:xfrm>
              <a:off x="1382" y="3894"/>
              <a:ext cx="1623" cy="919"/>
            </a:xfrm>
            <a:prstGeom prst="rect">
              <a:avLst/>
            </a:prstGeom>
            <a:noFill/>
          </p:spPr>
          <p:txBody>
            <a:bodyPr wrap="square" rtlCol="0">
              <a:spAutoFit/>
            </a:bodyPr>
            <a:p>
              <a:pPr algn="ctr"/>
              <a:r>
                <a:rPr lang="en-US" altLang="zh-CN" sz="3200" dirty="0">
                  <a:solidFill>
                    <a:srgbClr val="FFB850"/>
                  </a:solidFill>
                  <a:latin typeface="Impact" panose="020B0806030902050204" pitchFamily="34" charset="0"/>
                </a:rPr>
                <a:t>20</a:t>
              </a:r>
              <a:r>
                <a:rPr lang="en-US" altLang="zh-CN" sz="2000" dirty="0">
                  <a:solidFill>
                    <a:srgbClr val="FFB850"/>
                  </a:solidFill>
                  <a:latin typeface="Impact" panose="020B0806030902050204" pitchFamily="34" charset="0"/>
                </a:rPr>
                <a:t>%</a:t>
              </a:r>
              <a:endParaRPr lang="zh-CN" altLang="en-US" sz="3200" dirty="0">
                <a:solidFill>
                  <a:srgbClr val="FFB850"/>
                </a:solidFill>
                <a:latin typeface="Impact" panose="020B0806030902050204" pitchFamily="34" charset="0"/>
              </a:endParaRPr>
            </a:p>
          </p:txBody>
        </p:sp>
      </p:grpSp>
      <p:grpSp>
        <p:nvGrpSpPr>
          <p:cNvPr id="82" name="组合 81"/>
          <p:cNvGrpSpPr/>
          <p:nvPr/>
        </p:nvGrpSpPr>
        <p:grpSpPr>
          <a:xfrm>
            <a:off x="2805820" y="1827831"/>
            <a:ext cx="1957137" cy="4026569"/>
            <a:chOff x="4419" y="2878"/>
            <a:chExt cx="3082" cy="6341"/>
          </a:xfrm>
        </p:grpSpPr>
        <p:sp>
          <p:nvSpPr>
            <p:cNvPr id="7" name="圆角矩形 6"/>
            <p:cNvSpPr/>
            <p:nvPr/>
          </p:nvSpPr>
          <p:spPr>
            <a:xfrm>
              <a:off x="4419" y="2878"/>
              <a:ext cx="3082" cy="6341"/>
            </a:xfrm>
            <a:prstGeom prst="roundRect">
              <a:avLst>
                <a:gd name="adj" fmla="val 50000"/>
              </a:avLst>
            </a:prstGeom>
            <a:solidFill>
              <a:schemeClr val="bg1">
                <a:lumMod val="95000"/>
              </a:schemeClr>
            </a:solidFill>
            <a:ln>
              <a:gradFill flip="none" rotWithShape="1">
                <a:gsLst>
                  <a:gs pos="0">
                    <a:schemeClr val="bg1"/>
                  </a:gs>
                  <a:gs pos="100000">
                    <a:schemeClr val="bg1">
                      <a:lumMod val="85000"/>
                    </a:schemeClr>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4807" y="3213"/>
              <a:ext cx="2305" cy="2305"/>
              <a:chOff x="4168261" y="1767538"/>
              <a:chExt cx="1463644" cy="1463644"/>
            </a:xfrm>
          </p:grpSpPr>
          <p:sp>
            <p:nvSpPr>
              <p:cNvPr id="21" name="椭圆 20"/>
              <p:cNvSpPr/>
              <p:nvPr/>
            </p:nvSpPr>
            <p:spPr>
              <a:xfrm>
                <a:off x="4168261" y="1767538"/>
                <a:ext cx="1463644" cy="1463644"/>
              </a:xfrm>
              <a:prstGeom prst="ellipse">
                <a:avLst/>
              </a:prstGeom>
              <a:solidFill>
                <a:srgbClr val="01ACBE"/>
              </a:solidFill>
              <a:ln w="19050">
                <a:gradFill flip="none" rotWithShape="1">
                  <a:gsLst>
                    <a:gs pos="0">
                      <a:schemeClr val="bg1">
                        <a:lumMod val="85000"/>
                      </a:schemeClr>
                    </a:gs>
                    <a:gs pos="100000">
                      <a:schemeClr val="bg1"/>
                    </a:gs>
                  </a:gsLst>
                  <a:lin ang="2700000" scaled="1"/>
                  <a:tileRect/>
                </a:gradFill>
              </a:ln>
              <a:effectLst>
                <a:innerShdw blurRad="889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4324492" y="1921483"/>
                <a:ext cx="1155752" cy="1155752"/>
              </a:xfrm>
              <a:prstGeom prst="ellipse">
                <a:avLst/>
              </a:prstGeom>
              <a:solidFill>
                <a:schemeClr val="bg1">
                  <a:lumMod val="95000"/>
                </a:schemeClr>
              </a:solidFill>
              <a:ln w="19050">
                <a:gradFill flip="none" rotWithShape="1">
                  <a:gsLst>
                    <a:gs pos="100000">
                      <a:schemeClr val="bg1">
                        <a:lumMod val="85000"/>
                      </a:schemeClr>
                    </a:gs>
                    <a:gs pos="0">
                      <a:schemeClr val="bg1"/>
                    </a:gs>
                  </a:gsLst>
                  <a:lin ang="2700000" scaled="1"/>
                  <a:tileRect/>
                </a:gradFill>
              </a:ln>
              <a:effectLst>
                <a:outerShdw blurRad="889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矩形 22"/>
            <p:cNvSpPr/>
            <p:nvPr/>
          </p:nvSpPr>
          <p:spPr>
            <a:xfrm>
              <a:off x="4652" y="7706"/>
              <a:ext cx="2614" cy="57"/>
            </a:xfrm>
            <a:prstGeom prst="rect">
              <a:avLst/>
            </a:prstGeom>
            <a:gradFill>
              <a:gsLst>
                <a:gs pos="0">
                  <a:srgbClr val="D3D3D3"/>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5148" y="7899"/>
              <a:ext cx="1623" cy="1018"/>
            </a:xfrm>
            <a:prstGeom prst="rect">
              <a:avLst/>
            </a:prstGeom>
            <a:noFill/>
          </p:spPr>
          <p:txBody>
            <a:bodyPr wrap="square" rtlCol="0">
              <a:spAutoFit/>
            </a:bodyPr>
            <a:p>
              <a:pPr algn="ctr"/>
              <a:r>
                <a:rPr lang="en-US" altLang="zh-CN" sz="3600" dirty="0">
                  <a:solidFill>
                    <a:srgbClr val="01ACBE"/>
                  </a:solidFill>
                  <a:latin typeface="Impact" panose="020B0806030902050204" pitchFamily="34" charset="0"/>
                </a:rPr>
                <a:t>02</a:t>
              </a:r>
              <a:endParaRPr lang="zh-CN" altLang="en-US" sz="3600" dirty="0">
                <a:solidFill>
                  <a:srgbClr val="01ACBE"/>
                </a:solidFill>
                <a:latin typeface="Impact" panose="020B0806030902050204" pitchFamily="34" charset="0"/>
              </a:endParaRPr>
            </a:p>
          </p:txBody>
        </p:sp>
        <p:sp>
          <p:nvSpPr>
            <p:cNvPr id="27" name="文本框 26"/>
            <p:cNvSpPr txBox="1"/>
            <p:nvPr/>
          </p:nvSpPr>
          <p:spPr>
            <a:xfrm>
              <a:off x="4704" y="5936"/>
              <a:ext cx="2527" cy="1452"/>
            </a:xfrm>
            <a:prstGeom prst="rect">
              <a:avLst/>
            </a:prstGeom>
            <a:noFill/>
          </p:spPr>
          <p:txBody>
            <a:bodyPr wrap="square" rtlCol="0">
              <a:spAutoFit/>
            </a:bodyPr>
            <a:p>
              <a:pPr algn="ctr"/>
              <a:r>
                <a:rPr lang="zh-CN" altLang="en-US" dirty="0">
                  <a:solidFill>
                    <a:srgbClr val="01ACBE"/>
                  </a:solidFill>
                  <a:latin typeface="时尚中黑简体" panose="01010104010101010101" pitchFamily="2" charset="-122"/>
                  <a:ea typeface="时尚中黑简体" panose="01010104010101010101" pitchFamily="2" charset="-122"/>
                </a:rPr>
                <a:t>虚拟现实环境感知信息合成的真实性</a:t>
              </a:r>
              <a:endParaRPr lang="zh-CN" altLang="en-US" dirty="0">
                <a:solidFill>
                  <a:srgbClr val="01ACBE"/>
                </a:solidFill>
                <a:latin typeface="时尚中黑简体" panose="01010104010101010101" pitchFamily="2" charset="-122"/>
                <a:ea typeface="时尚中黑简体" panose="01010104010101010101" pitchFamily="2" charset="-122"/>
              </a:endParaRPr>
            </a:p>
          </p:txBody>
        </p:sp>
        <p:sp>
          <p:nvSpPr>
            <p:cNvPr id="26" name="文本框 25"/>
            <p:cNvSpPr txBox="1"/>
            <p:nvPr/>
          </p:nvSpPr>
          <p:spPr>
            <a:xfrm>
              <a:off x="5148" y="3894"/>
              <a:ext cx="1623" cy="919"/>
            </a:xfrm>
            <a:prstGeom prst="rect">
              <a:avLst/>
            </a:prstGeom>
            <a:noFill/>
          </p:spPr>
          <p:txBody>
            <a:bodyPr wrap="square" rtlCol="0">
              <a:spAutoFit/>
            </a:bodyPr>
            <a:p>
              <a:pPr algn="ctr"/>
              <a:r>
                <a:rPr lang="en-US" altLang="zh-CN" sz="3200" dirty="0">
                  <a:solidFill>
                    <a:srgbClr val="01ACBE"/>
                  </a:solidFill>
                  <a:latin typeface="Impact" panose="020B0806030902050204" pitchFamily="34" charset="0"/>
                </a:rPr>
                <a:t>20</a:t>
              </a:r>
              <a:r>
                <a:rPr lang="en-US" altLang="zh-CN" sz="2000" dirty="0">
                  <a:solidFill>
                    <a:srgbClr val="01ACBE"/>
                  </a:solidFill>
                  <a:latin typeface="Impact" panose="020B0806030902050204" pitchFamily="34" charset="0"/>
                </a:rPr>
                <a:t>%</a:t>
              </a:r>
              <a:endParaRPr lang="zh-CN" altLang="en-US" sz="3200" dirty="0">
                <a:solidFill>
                  <a:srgbClr val="01ACBE"/>
                </a:solidFill>
                <a:latin typeface="Impact" panose="020B0806030902050204" pitchFamily="34" charset="0"/>
              </a:endParaRPr>
            </a:p>
          </p:txBody>
        </p:sp>
      </p:grpSp>
      <p:grpSp>
        <p:nvGrpSpPr>
          <p:cNvPr id="81" name="组合 80"/>
          <p:cNvGrpSpPr/>
          <p:nvPr/>
        </p:nvGrpSpPr>
        <p:grpSpPr>
          <a:xfrm>
            <a:off x="5197653" y="1827831"/>
            <a:ext cx="1957137" cy="4026569"/>
            <a:chOff x="8185" y="2878"/>
            <a:chExt cx="3082" cy="6341"/>
          </a:xfrm>
        </p:grpSpPr>
        <p:sp>
          <p:nvSpPr>
            <p:cNvPr id="30" name="圆角矩形 29"/>
            <p:cNvSpPr/>
            <p:nvPr/>
          </p:nvSpPr>
          <p:spPr>
            <a:xfrm>
              <a:off x="8185" y="2878"/>
              <a:ext cx="3082" cy="6341"/>
            </a:xfrm>
            <a:prstGeom prst="roundRect">
              <a:avLst>
                <a:gd name="adj" fmla="val 50000"/>
              </a:avLst>
            </a:prstGeom>
            <a:solidFill>
              <a:schemeClr val="bg1">
                <a:lumMod val="95000"/>
              </a:schemeClr>
            </a:solidFill>
            <a:ln>
              <a:gradFill flip="none" rotWithShape="1">
                <a:gsLst>
                  <a:gs pos="0">
                    <a:schemeClr val="bg1"/>
                  </a:gs>
                  <a:gs pos="100000">
                    <a:schemeClr val="bg1">
                      <a:lumMod val="85000"/>
                    </a:schemeClr>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9" name="组合 18"/>
            <p:cNvGrpSpPr/>
            <p:nvPr/>
          </p:nvGrpSpPr>
          <p:grpSpPr>
            <a:xfrm>
              <a:off x="8574" y="3213"/>
              <a:ext cx="2305" cy="2305"/>
              <a:chOff x="6560094" y="1767538"/>
              <a:chExt cx="1463644" cy="1463644"/>
            </a:xfrm>
          </p:grpSpPr>
          <p:sp>
            <p:nvSpPr>
              <p:cNvPr id="31" name="椭圆 30"/>
              <p:cNvSpPr/>
              <p:nvPr/>
            </p:nvSpPr>
            <p:spPr>
              <a:xfrm>
                <a:off x="6560094" y="1767538"/>
                <a:ext cx="1463644" cy="1463644"/>
              </a:xfrm>
              <a:prstGeom prst="ellipse">
                <a:avLst/>
              </a:prstGeom>
              <a:solidFill>
                <a:srgbClr val="E87071"/>
              </a:solidFill>
              <a:ln w="19050">
                <a:gradFill flip="none" rotWithShape="1">
                  <a:gsLst>
                    <a:gs pos="0">
                      <a:schemeClr val="bg1">
                        <a:lumMod val="85000"/>
                      </a:schemeClr>
                    </a:gs>
                    <a:gs pos="100000">
                      <a:schemeClr val="bg1"/>
                    </a:gs>
                  </a:gsLst>
                  <a:lin ang="2700000" scaled="1"/>
                  <a:tileRect/>
                </a:gradFill>
              </a:ln>
              <a:effectLst>
                <a:innerShdw blurRad="889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a:off x="6716325" y="1921483"/>
                <a:ext cx="1155752" cy="1155752"/>
              </a:xfrm>
              <a:prstGeom prst="ellipse">
                <a:avLst/>
              </a:prstGeom>
              <a:solidFill>
                <a:schemeClr val="bg1">
                  <a:lumMod val="95000"/>
                </a:schemeClr>
              </a:solidFill>
              <a:ln w="19050">
                <a:gradFill flip="none" rotWithShape="1">
                  <a:gsLst>
                    <a:gs pos="100000">
                      <a:schemeClr val="bg1">
                        <a:lumMod val="85000"/>
                      </a:schemeClr>
                    </a:gs>
                    <a:gs pos="0">
                      <a:schemeClr val="bg1"/>
                    </a:gs>
                  </a:gsLst>
                  <a:lin ang="2700000" scaled="1"/>
                  <a:tileRect/>
                </a:gradFill>
              </a:ln>
              <a:effectLst>
                <a:outerShdw blurRad="889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3" name="矩形 32"/>
            <p:cNvSpPr/>
            <p:nvPr/>
          </p:nvSpPr>
          <p:spPr>
            <a:xfrm>
              <a:off x="8419" y="7706"/>
              <a:ext cx="2614" cy="57"/>
            </a:xfrm>
            <a:prstGeom prst="rect">
              <a:avLst/>
            </a:prstGeom>
            <a:gradFill>
              <a:gsLst>
                <a:gs pos="0">
                  <a:srgbClr val="D3D3D3"/>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8915" y="7899"/>
              <a:ext cx="1623" cy="1018"/>
            </a:xfrm>
            <a:prstGeom prst="rect">
              <a:avLst/>
            </a:prstGeom>
            <a:noFill/>
          </p:spPr>
          <p:txBody>
            <a:bodyPr wrap="square" rtlCol="0">
              <a:spAutoFit/>
            </a:bodyPr>
            <a:p>
              <a:pPr algn="ctr"/>
              <a:r>
                <a:rPr lang="en-US" altLang="zh-CN" sz="3600" dirty="0">
                  <a:solidFill>
                    <a:srgbClr val="E87071"/>
                  </a:solidFill>
                  <a:latin typeface="Impact" panose="020B0806030902050204" pitchFamily="34" charset="0"/>
                </a:rPr>
                <a:t>03</a:t>
              </a:r>
              <a:endParaRPr lang="zh-CN" altLang="en-US" sz="3600" dirty="0">
                <a:solidFill>
                  <a:srgbClr val="E87071"/>
                </a:solidFill>
                <a:latin typeface="Impact" panose="020B0806030902050204" pitchFamily="34" charset="0"/>
              </a:endParaRPr>
            </a:p>
          </p:txBody>
        </p:sp>
        <p:sp>
          <p:nvSpPr>
            <p:cNvPr id="29" name="文本框 28"/>
            <p:cNvSpPr txBox="1"/>
            <p:nvPr/>
          </p:nvSpPr>
          <p:spPr>
            <a:xfrm>
              <a:off x="8470" y="5936"/>
              <a:ext cx="2527" cy="1016"/>
            </a:xfrm>
            <a:prstGeom prst="rect">
              <a:avLst/>
            </a:prstGeom>
            <a:noFill/>
          </p:spPr>
          <p:txBody>
            <a:bodyPr wrap="square" rtlCol="0">
              <a:spAutoFit/>
            </a:bodyPr>
            <a:p>
              <a:pPr algn="ctr"/>
              <a:r>
                <a:rPr lang="zh-CN" altLang="en-US" dirty="0">
                  <a:solidFill>
                    <a:srgbClr val="E87071"/>
                  </a:solidFill>
                  <a:latin typeface="时尚中黑简体" panose="01010104010101010101" pitchFamily="2" charset="-122"/>
                  <a:ea typeface="时尚中黑简体" panose="01010104010101010101" pitchFamily="2" charset="-122"/>
                </a:rPr>
                <a:t>人与虚拟环境交互的自然性</a:t>
              </a:r>
              <a:endParaRPr lang="zh-CN" altLang="en-US" dirty="0">
                <a:solidFill>
                  <a:srgbClr val="E87071"/>
                </a:solidFill>
                <a:latin typeface="时尚中黑简体" panose="01010104010101010101" pitchFamily="2" charset="-122"/>
                <a:ea typeface="时尚中黑简体" panose="01010104010101010101" pitchFamily="2" charset="-122"/>
              </a:endParaRPr>
            </a:p>
          </p:txBody>
        </p:sp>
        <p:sp>
          <p:nvSpPr>
            <p:cNvPr id="36" name="文本框 35"/>
            <p:cNvSpPr txBox="1"/>
            <p:nvPr/>
          </p:nvSpPr>
          <p:spPr>
            <a:xfrm>
              <a:off x="8915" y="3894"/>
              <a:ext cx="1623" cy="919"/>
            </a:xfrm>
            <a:prstGeom prst="rect">
              <a:avLst/>
            </a:prstGeom>
            <a:noFill/>
          </p:spPr>
          <p:txBody>
            <a:bodyPr wrap="square" rtlCol="0">
              <a:spAutoFit/>
            </a:bodyPr>
            <a:p>
              <a:pPr algn="ctr"/>
              <a:r>
                <a:rPr lang="en-US" altLang="zh-CN" sz="3200" dirty="0">
                  <a:solidFill>
                    <a:srgbClr val="E87071"/>
                  </a:solidFill>
                  <a:latin typeface="Impact" panose="020B0806030902050204" pitchFamily="34" charset="0"/>
                </a:rPr>
                <a:t>20</a:t>
              </a:r>
              <a:r>
                <a:rPr lang="en-US" altLang="zh-CN" sz="2000" dirty="0">
                  <a:solidFill>
                    <a:srgbClr val="E87071"/>
                  </a:solidFill>
                  <a:latin typeface="Impact" panose="020B0806030902050204" pitchFamily="34" charset="0"/>
                </a:rPr>
                <a:t>%</a:t>
              </a:r>
              <a:endParaRPr lang="zh-CN" altLang="en-US" sz="3200" dirty="0">
                <a:solidFill>
                  <a:srgbClr val="E87071"/>
                </a:solidFill>
                <a:latin typeface="Impact" panose="020B0806030902050204" pitchFamily="34" charset="0"/>
              </a:endParaRPr>
            </a:p>
          </p:txBody>
        </p:sp>
      </p:grpSp>
      <p:grpSp>
        <p:nvGrpSpPr>
          <p:cNvPr id="80" name="组合 79"/>
          <p:cNvGrpSpPr/>
          <p:nvPr/>
        </p:nvGrpSpPr>
        <p:grpSpPr>
          <a:xfrm>
            <a:off x="7589487" y="1827831"/>
            <a:ext cx="1957137" cy="4026569"/>
            <a:chOff x="11952" y="2878"/>
            <a:chExt cx="3082" cy="6341"/>
          </a:xfrm>
        </p:grpSpPr>
        <p:sp>
          <p:nvSpPr>
            <p:cNvPr id="40" name="圆角矩形 39"/>
            <p:cNvSpPr/>
            <p:nvPr/>
          </p:nvSpPr>
          <p:spPr>
            <a:xfrm>
              <a:off x="11952" y="2878"/>
              <a:ext cx="3082" cy="6341"/>
            </a:xfrm>
            <a:prstGeom prst="roundRect">
              <a:avLst>
                <a:gd name="adj" fmla="val 50000"/>
              </a:avLst>
            </a:prstGeom>
            <a:solidFill>
              <a:schemeClr val="bg1">
                <a:lumMod val="95000"/>
              </a:schemeClr>
            </a:solidFill>
            <a:ln>
              <a:gradFill flip="none" rotWithShape="1">
                <a:gsLst>
                  <a:gs pos="0">
                    <a:schemeClr val="bg1"/>
                  </a:gs>
                  <a:gs pos="100000">
                    <a:schemeClr val="bg1">
                      <a:lumMod val="85000"/>
                    </a:schemeClr>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9" name="组合 38"/>
            <p:cNvGrpSpPr/>
            <p:nvPr/>
          </p:nvGrpSpPr>
          <p:grpSpPr>
            <a:xfrm>
              <a:off x="12341" y="3213"/>
              <a:ext cx="2305" cy="2305"/>
              <a:chOff x="8951928" y="1767538"/>
              <a:chExt cx="1463644" cy="1463644"/>
            </a:xfrm>
          </p:grpSpPr>
          <p:sp>
            <p:nvSpPr>
              <p:cNvPr id="41" name="椭圆 40"/>
              <p:cNvSpPr/>
              <p:nvPr/>
            </p:nvSpPr>
            <p:spPr>
              <a:xfrm>
                <a:off x="8951928" y="1767538"/>
                <a:ext cx="1463644" cy="1463644"/>
              </a:xfrm>
              <a:prstGeom prst="ellipse">
                <a:avLst/>
              </a:prstGeom>
              <a:solidFill>
                <a:srgbClr val="663A77"/>
              </a:solidFill>
              <a:ln w="19050">
                <a:gradFill flip="none" rotWithShape="1">
                  <a:gsLst>
                    <a:gs pos="0">
                      <a:schemeClr val="bg1">
                        <a:lumMod val="85000"/>
                      </a:schemeClr>
                    </a:gs>
                    <a:gs pos="100000">
                      <a:schemeClr val="bg1"/>
                    </a:gs>
                  </a:gsLst>
                  <a:lin ang="2700000" scaled="1"/>
                  <a:tileRect/>
                </a:gradFill>
              </a:ln>
              <a:effectLst>
                <a:innerShdw blurRad="889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椭圆 41"/>
              <p:cNvSpPr/>
              <p:nvPr/>
            </p:nvSpPr>
            <p:spPr>
              <a:xfrm>
                <a:off x="9108159" y="1921483"/>
                <a:ext cx="1155752" cy="1155752"/>
              </a:xfrm>
              <a:prstGeom prst="ellipse">
                <a:avLst/>
              </a:prstGeom>
              <a:solidFill>
                <a:schemeClr val="bg1">
                  <a:lumMod val="95000"/>
                </a:schemeClr>
              </a:solidFill>
              <a:ln w="19050">
                <a:gradFill flip="none" rotWithShape="1">
                  <a:gsLst>
                    <a:gs pos="100000">
                      <a:schemeClr val="bg1">
                        <a:lumMod val="85000"/>
                      </a:schemeClr>
                    </a:gs>
                    <a:gs pos="0">
                      <a:schemeClr val="bg1"/>
                    </a:gs>
                  </a:gsLst>
                  <a:lin ang="2700000" scaled="1"/>
                  <a:tileRect/>
                </a:gradFill>
              </a:ln>
              <a:effectLst>
                <a:outerShdw blurRad="889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3" name="矩形 42"/>
            <p:cNvSpPr/>
            <p:nvPr/>
          </p:nvSpPr>
          <p:spPr>
            <a:xfrm>
              <a:off x="12186" y="7706"/>
              <a:ext cx="2614" cy="57"/>
            </a:xfrm>
            <a:prstGeom prst="rect">
              <a:avLst/>
            </a:prstGeom>
            <a:gradFill>
              <a:gsLst>
                <a:gs pos="0">
                  <a:srgbClr val="D3D3D3"/>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文本框 43"/>
            <p:cNvSpPr txBox="1"/>
            <p:nvPr/>
          </p:nvSpPr>
          <p:spPr>
            <a:xfrm>
              <a:off x="12682" y="7899"/>
              <a:ext cx="1623" cy="1018"/>
            </a:xfrm>
            <a:prstGeom prst="rect">
              <a:avLst/>
            </a:prstGeom>
            <a:noFill/>
          </p:spPr>
          <p:txBody>
            <a:bodyPr wrap="square" rtlCol="0">
              <a:spAutoFit/>
            </a:bodyPr>
            <a:p>
              <a:pPr algn="ctr"/>
              <a:r>
                <a:rPr lang="en-US" altLang="zh-CN" sz="3600" dirty="0">
                  <a:solidFill>
                    <a:srgbClr val="663A77"/>
                  </a:solidFill>
                  <a:latin typeface="Impact" panose="020B0806030902050204" pitchFamily="34" charset="0"/>
                </a:rPr>
                <a:t>04</a:t>
              </a:r>
              <a:endParaRPr lang="zh-CN" altLang="en-US" sz="3600" dirty="0">
                <a:solidFill>
                  <a:srgbClr val="663A77"/>
                </a:solidFill>
                <a:latin typeface="Impact" panose="020B0806030902050204" pitchFamily="34" charset="0"/>
              </a:endParaRPr>
            </a:p>
          </p:txBody>
        </p:sp>
        <p:sp>
          <p:nvSpPr>
            <p:cNvPr id="47" name="文本框 46"/>
            <p:cNvSpPr txBox="1"/>
            <p:nvPr/>
          </p:nvSpPr>
          <p:spPr>
            <a:xfrm>
              <a:off x="12237" y="5936"/>
              <a:ext cx="2527" cy="580"/>
            </a:xfrm>
            <a:prstGeom prst="rect">
              <a:avLst/>
            </a:prstGeom>
            <a:noFill/>
          </p:spPr>
          <p:txBody>
            <a:bodyPr wrap="square" rtlCol="0">
              <a:spAutoFit/>
            </a:bodyPr>
            <a:p>
              <a:pPr algn="ctr"/>
              <a:r>
                <a:rPr lang="zh-CN" altLang="en-US" dirty="0">
                  <a:solidFill>
                    <a:srgbClr val="663A77"/>
                  </a:solidFill>
                  <a:latin typeface="时尚中黑简体" panose="01010104010101010101" pitchFamily="2" charset="-122"/>
                  <a:ea typeface="时尚中黑简体" panose="01010104010101010101" pitchFamily="2" charset="-122"/>
                </a:rPr>
                <a:t>实时显示问题</a:t>
              </a:r>
              <a:endParaRPr lang="zh-CN" altLang="en-US" dirty="0">
                <a:solidFill>
                  <a:srgbClr val="663A77"/>
                </a:solidFill>
                <a:latin typeface="时尚中黑简体" panose="01010104010101010101" pitchFamily="2" charset="-122"/>
                <a:ea typeface="时尚中黑简体" panose="01010104010101010101" pitchFamily="2" charset="-122"/>
              </a:endParaRPr>
            </a:p>
          </p:txBody>
        </p:sp>
        <p:sp>
          <p:nvSpPr>
            <p:cNvPr id="46" name="文本框 45"/>
            <p:cNvSpPr txBox="1"/>
            <p:nvPr/>
          </p:nvSpPr>
          <p:spPr>
            <a:xfrm>
              <a:off x="12682" y="3894"/>
              <a:ext cx="1623" cy="919"/>
            </a:xfrm>
            <a:prstGeom prst="rect">
              <a:avLst/>
            </a:prstGeom>
            <a:noFill/>
          </p:spPr>
          <p:txBody>
            <a:bodyPr wrap="square" rtlCol="0">
              <a:spAutoFit/>
            </a:bodyPr>
            <a:p>
              <a:pPr algn="ctr"/>
              <a:r>
                <a:rPr lang="en-US" altLang="zh-CN" sz="3200" dirty="0">
                  <a:solidFill>
                    <a:srgbClr val="663A77"/>
                  </a:solidFill>
                  <a:latin typeface="Impact" panose="020B0806030902050204" pitchFamily="34" charset="0"/>
                </a:rPr>
                <a:t>20</a:t>
              </a:r>
              <a:r>
                <a:rPr lang="en-US" altLang="zh-CN" sz="2000" dirty="0">
                  <a:solidFill>
                    <a:srgbClr val="663A77"/>
                  </a:solidFill>
                  <a:latin typeface="Impact" panose="020B0806030902050204" pitchFamily="34" charset="0"/>
                </a:rPr>
                <a:t>%</a:t>
              </a:r>
              <a:endParaRPr lang="zh-CN" altLang="en-US" sz="3200" dirty="0">
                <a:solidFill>
                  <a:srgbClr val="663A77"/>
                </a:solidFill>
                <a:latin typeface="Impact" panose="020B0806030902050204" pitchFamily="34" charset="0"/>
              </a:endParaRPr>
            </a:p>
          </p:txBody>
        </p:sp>
      </p:grpSp>
      <p:grpSp>
        <p:nvGrpSpPr>
          <p:cNvPr id="79" name="组合 78"/>
          <p:cNvGrpSpPr/>
          <p:nvPr/>
        </p:nvGrpSpPr>
        <p:grpSpPr>
          <a:xfrm>
            <a:off x="9897077" y="1827831"/>
            <a:ext cx="1957137" cy="4026569"/>
            <a:chOff x="15586" y="2878"/>
            <a:chExt cx="3082" cy="6341"/>
          </a:xfrm>
        </p:grpSpPr>
        <p:sp>
          <p:nvSpPr>
            <p:cNvPr id="69" name="圆角矩形 68"/>
            <p:cNvSpPr/>
            <p:nvPr/>
          </p:nvSpPr>
          <p:spPr>
            <a:xfrm>
              <a:off x="15586" y="2878"/>
              <a:ext cx="3082" cy="6341"/>
            </a:xfrm>
            <a:prstGeom prst="roundRect">
              <a:avLst>
                <a:gd name="adj" fmla="val 50000"/>
              </a:avLst>
            </a:prstGeom>
            <a:solidFill>
              <a:schemeClr val="bg1">
                <a:lumMod val="95000"/>
              </a:schemeClr>
            </a:solidFill>
            <a:ln>
              <a:gradFill flip="none" rotWithShape="1">
                <a:gsLst>
                  <a:gs pos="0">
                    <a:schemeClr val="bg1"/>
                  </a:gs>
                  <a:gs pos="100000">
                    <a:schemeClr val="bg1">
                      <a:lumMod val="85000"/>
                    </a:schemeClr>
                  </a:gs>
                </a:gsLst>
                <a:lin ang="2700000" scaled="1"/>
                <a:tileRect/>
              </a:gradFill>
            </a:ln>
            <a:effectLst>
              <a:outerShdw blurRad="1524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0" name="组合 69"/>
            <p:cNvGrpSpPr/>
            <p:nvPr/>
          </p:nvGrpSpPr>
          <p:grpSpPr>
            <a:xfrm>
              <a:off x="15975" y="3213"/>
              <a:ext cx="2305" cy="2305"/>
              <a:chOff x="8951928" y="1767538"/>
              <a:chExt cx="1463644" cy="1463644"/>
            </a:xfrm>
          </p:grpSpPr>
          <p:sp>
            <p:nvSpPr>
              <p:cNvPr id="71" name="椭圆 70"/>
              <p:cNvSpPr/>
              <p:nvPr/>
            </p:nvSpPr>
            <p:spPr>
              <a:xfrm>
                <a:off x="8951928" y="1767538"/>
                <a:ext cx="1463644" cy="1463644"/>
              </a:xfrm>
              <a:prstGeom prst="ellipse">
                <a:avLst/>
              </a:prstGeom>
              <a:gradFill>
                <a:gsLst>
                  <a:gs pos="0">
                    <a:srgbClr val="14CD68"/>
                  </a:gs>
                  <a:gs pos="100000">
                    <a:srgbClr val="0B6E38"/>
                  </a:gs>
                </a:gsLst>
                <a:lin ang="5400000" scaled="0"/>
              </a:gradFill>
              <a:ln w="19050">
                <a:gradFill flip="none" rotWithShape="1">
                  <a:gsLst>
                    <a:gs pos="0">
                      <a:schemeClr val="bg1">
                        <a:lumMod val="85000"/>
                      </a:schemeClr>
                    </a:gs>
                    <a:gs pos="100000">
                      <a:schemeClr val="bg1"/>
                    </a:gs>
                  </a:gsLst>
                  <a:lin ang="2700000" scaled="1"/>
                  <a:tileRect/>
                </a:gradFill>
              </a:ln>
              <a:effectLst>
                <a:innerShdw blurRad="88900" dist="508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2" name="椭圆 71"/>
              <p:cNvSpPr/>
              <p:nvPr/>
            </p:nvSpPr>
            <p:spPr>
              <a:xfrm>
                <a:off x="9108159" y="1921483"/>
                <a:ext cx="1155752" cy="1155752"/>
              </a:xfrm>
              <a:prstGeom prst="ellipse">
                <a:avLst/>
              </a:prstGeom>
              <a:solidFill>
                <a:schemeClr val="bg1">
                  <a:lumMod val="95000"/>
                </a:schemeClr>
              </a:solidFill>
              <a:ln w="19050">
                <a:gradFill flip="none" rotWithShape="1">
                  <a:gsLst>
                    <a:gs pos="100000">
                      <a:schemeClr val="bg1">
                        <a:lumMod val="85000"/>
                      </a:schemeClr>
                    </a:gs>
                    <a:gs pos="0">
                      <a:schemeClr val="bg1"/>
                    </a:gs>
                  </a:gsLst>
                  <a:lin ang="2700000" scaled="1"/>
                  <a:tileRect/>
                </a:gradFill>
              </a:ln>
              <a:effectLst>
                <a:outerShdw blurRad="88900" dist="508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3" name="矩形 72"/>
            <p:cNvSpPr/>
            <p:nvPr/>
          </p:nvSpPr>
          <p:spPr>
            <a:xfrm>
              <a:off x="15820" y="7706"/>
              <a:ext cx="2614" cy="57"/>
            </a:xfrm>
            <a:prstGeom prst="rect">
              <a:avLst/>
            </a:prstGeom>
            <a:gradFill>
              <a:gsLst>
                <a:gs pos="0">
                  <a:srgbClr val="D3D3D3"/>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文本框 73"/>
            <p:cNvSpPr txBox="1"/>
            <p:nvPr/>
          </p:nvSpPr>
          <p:spPr>
            <a:xfrm>
              <a:off x="16316" y="7899"/>
              <a:ext cx="1623" cy="1016"/>
            </a:xfrm>
            <a:prstGeom prst="rect">
              <a:avLst/>
            </a:prstGeom>
            <a:noFill/>
          </p:spPr>
          <p:txBody>
            <a:bodyPr wrap="square" rtlCol="0">
              <a:spAutoFit/>
            </a:bodyPr>
            <a:p>
              <a:pPr algn="ctr"/>
              <a:r>
                <a:rPr lang="en-US" altLang="zh-CN" sz="3600" dirty="0">
                  <a:solidFill>
                    <a:srgbClr val="00B050"/>
                  </a:solidFill>
                  <a:latin typeface="Impact" panose="020B0806030902050204" pitchFamily="34" charset="0"/>
                </a:rPr>
                <a:t>0</a:t>
              </a:r>
              <a:r>
                <a:rPr lang="en-US" sz="3600" dirty="0">
                  <a:solidFill>
                    <a:srgbClr val="00B050"/>
                  </a:solidFill>
                  <a:latin typeface="Impact" panose="020B0806030902050204" pitchFamily="34" charset="0"/>
                </a:rPr>
                <a:t>5</a:t>
              </a:r>
              <a:endParaRPr lang="en-US" sz="3600" dirty="0">
                <a:solidFill>
                  <a:srgbClr val="00B050"/>
                </a:solidFill>
                <a:latin typeface="Impact" panose="020B0806030902050204" pitchFamily="34" charset="0"/>
              </a:endParaRPr>
            </a:p>
          </p:txBody>
        </p:sp>
        <p:sp>
          <p:nvSpPr>
            <p:cNvPr id="76" name="文本框 75"/>
            <p:cNvSpPr txBox="1"/>
            <p:nvPr/>
          </p:nvSpPr>
          <p:spPr>
            <a:xfrm>
              <a:off x="15874" y="5936"/>
              <a:ext cx="2527" cy="580"/>
            </a:xfrm>
            <a:prstGeom prst="rect">
              <a:avLst/>
            </a:prstGeom>
            <a:noFill/>
          </p:spPr>
          <p:txBody>
            <a:bodyPr wrap="square" rtlCol="0">
              <a:spAutoFit/>
              <a:scene3d>
                <a:camera prst="orthographicFront"/>
                <a:lightRig rig="threePt" dir="t"/>
              </a:scene3d>
            </a:bodyPr>
            <a:p>
              <a:pPr algn="ctr"/>
              <a:r>
                <a:rPr lang="zh-CN" altLang="en-US" dirty="0">
                  <a:solidFill>
                    <a:srgbClr val="00B050"/>
                  </a:solidFill>
                  <a:effectLst>
                    <a:outerShdw blurRad="38100" dist="25400" dir="5400000" algn="ctr" rotWithShape="0">
                      <a:srgbClr val="6E747A">
                        <a:alpha val="43000"/>
                      </a:srgbClr>
                    </a:outerShdw>
                  </a:effectLst>
                  <a:latin typeface="时尚中黑简体" panose="01010104010101010101" pitchFamily="2" charset="-122"/>
                  <a:ea typeface="时尚中黑简体" panose="01010104010101010101" pitchFamily="2" charset="-122"/>
                </a:rPr>
                <a:t>图形生成问题</a:t>
              </a:r>
              <a:endParaRPr lang="zh-CN" altLang="en-US" dirty="0">
                <a:solidFill>
                  <a:srgbClr val="00B050"/>
                </a:solidFill>
                <a:effectLst>
                  <a:outerShdw blurRad="38100" dist="25400" dir="5400000" algn="ctr" rotWithShape="0">
                    <a:srgbClr val="6E747A">
                      <a:alpha val="43000"/>
                    </a:srgbClr>
                  </a:outerShdw>
                </a:effectLst>
                <a:latin typeface="时尚中黑简体" panose="01010104010101010101" pitchFamily="2" charset="-122"/>
                <a:ea typeface="时尚中黑简体" panose="01010104010101010101" pitchFamily="2" charset="-122"/>
              </a:endParaRPr>
            </a:p>
          </p:txBody>
        </p:sp>
        <p:sp>
          <p:nvSpPr>
            <p:cNvPr id="78" name="文本框 77"/>
            <p:cNvSpPr txBox="1"/>
            <p:nvPr/>
          </p:nvSpPr>
          <p:spPr>
            <a:xfrm>
              <a:off x="16316" y="3894"/>
              <a:ext cx="1623" cy="919"/>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pPr algn="ctr"/>
              <a:r>
                <a:rPr lang="en-US" altLang="zh-CN" sz="3200" dirty="0">
                  <a:solidFill>
                    <a:srgbClr val="00B050"/>
                  </a:solidFill>
                  <a:effectLst/>
                  <a:latin typeface="Impact" panose="020B0806030902050204" pitchFamily="34" charset="0"/>
                </a:rPr>
                <a:t>20</a:t>
              </a:r>
              <a:r>
                <a:rPr lang="en-US" altLang="zh-CN" sz="2000" dirty="0">
                  <a:solidFill>
                    <a:srgbClr val="00B050"/>
                  </a:solidFill>
                  <a:effectLst/>
                  <a:latin typeface="Impact" panose="020B0806030902050204" pitchFamily="34" charset="0"/>
                </a:rPr>
                <a:t>%</a:t>
              </a:r>
              <a:endParaRPr lang="en-US" altLang="zh-CN" sz="2000" dirty="0">
                <a:solidFill>
                  <a:srgbClr val="00B050"/>
                </a:solidFill>
                <a:effectLst/>
                <a:latin typeface="Impact" panose="020B0806030902050204" pitchFamily="34" charset="0"/>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ppt_x"/>
                                          </p:val>
                                        </p:tav>
                                        <p:tav tm="100000">
                                          <p:val>
                                            <p:strVal val="#ppt_x"/>
                                          </p:val>
                                        </p:tav>
                                      </p:tavLst>
                                    </p:anim>
                                    <p:anim calcmode="lin" valueType="num">
                                      <p:cBhvr additive="base">
                                        <p:cTn id="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2"/>
                                        </p:tgtEl>
                                        <p:attrNameLst>
                                          <p:attrName>style.visibility</p:attrName>
                                        </p:attrNameLst>
                                      </p:cBhvr>
                                      <p:to>
                                        <p:strVal val="visible"/>
                                      </p:to>
                                    </p:set>
                                    <p:anim calcmode="lin" valueType="num">
                                      <p:cBhvr additive="base">
                                        <p:cTn id="13" dur="500" fill="hold"/>
                                        <p:tgtEl>
                                          <p:spTgt spid="82"/>
                                        </p:tgtEl>
                                        <p:attrNameLst>
                                          <p:attrName>ppt_x</p:attrName>
                                        </p:attrNameLst>
                                      </p:cBhvr>
                                      <p:tavLst>
                                        <p:tav tm="0">
                                          <p:val>
                                            <p:strVal val="#ppt_x"/>
                                          </p:val>
                                        </p:tav>
                                        <p:tav tm="100000">
                                          <p:val>
                                            <p:strVal val="#ppt_x"/>
                                          </p:val>
                                        </p:tav>
                                      </p:tavLst>
                                    </p:anim>
                                    <p:anim calcmode="lin" valueType="num">
                                      <p:cBhvr additive="base">
                                        <p:cTn id="1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anim calcmode="lin" valueType="num">
                                      <p:cBhvr additive="base">
                                        <p:cTn id="19" dur="500" fill="hold"/>
                                        <p:tgtEl>
                                          <p:spTgt spid="81"/>
                                        </p:tgtEl>
                                        <p:attrNameLst>
                                          <p:attrName>ppt_x</p:attrName>
                                        </p:attrNameLst>
                                      </p:cBhvr>
                                      <p:tavLst>
                                        <p:tav tm="0">
                                          <p:val>
                                            <p:strVal val="#ppt_x"/>
                                          </p:val>
                                        </p:tav>
                                        <p:tav tm="100000">
                                          <p:val>
                                            <p:strVal val="#ppt_x"/>
                                          </p:val>
                                        </p:tav>
                                      </p:tavLst>
                                    </p:anim>
                                    <p:anim calcmode="lin" valueType="num">
                                      <p:cBhvr additive="base">
                                        <p:cTn id="20"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additive="base">
                                        <p:cTn id="25" dur="500" fill="hold"/>
                                        <p:tgtEl>
                                          <p:spTgt spid="80"/>
                                        </p:tgtEl>
                                        <p:attrNameLst>
                                          <p:attrName>ppt_x</p:attrName>
                                        </p:attrNameLst>
                                      </p:cBhvr>
                                      <p:tavLst>
                                        <p:tav tm="0">
                                          <p:val>
                                            <p:strVal val="#ppt_x"/>
                                          </p:val>
                                        </p:tav>
                                        <p:tav tm="100000">
                                          <p:val>
                                            <p:strVal val="#ppt_x"/>
                                          </p:val>
                                        </p:tav>
                                      </p:tavLst>
                                    </p:anim>
                                    <p:anim calcmode="lin" valueType="num">
                                      <p:cBhvr additive="base">
                                        <p:cTn id="2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ppt_x"/>
                                          </p:val>
                                        </p:tav>
                                        <p:tav tm="100000">
                                          <p:val>
                                            <p:strVal val="#ppt_x"/>
                                          </p:val>
                                        </p:tav>
                                      </p:tavLst>
                                    </p:anim>
                                    <p:anim calcmode="lin" valueType="num">
                                      <p:cBhvr additive="base">
                                        <p:cTn id="3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12</a:t>
            </a:r>
            <a:endParaRPr lang="en-US" altLang="zh-CN" sz="1400">
              <a:latin typeface="思源黑体" panose="020B0400000000000000" charset="-122"/>
              <a:ea typeface="思源黑体" panose="020B0400000000000000" charset="-122"/>
            </a:endParaRPr>
          </a:p>
        </p:txBody>
      </p:sp>
      <p:grpSp>
        <p:nvGrpSpPr>
          <p:cNvPr id="9" name="组合 8"/>
          <p:cNvGrpSpPr/>
          <p:nvPr/>
        </p:nvGrpSpPr>
        <p:grpSpPr>
          <a:xfrm>
            <a:off x="1827789" y="339725"/>
            <a:ext cx="8275007" cy="410633"/>
            <a:chOff x="2110" y="535"/>
            <a:chExt cx="9774" cy="485"/>
          </a:xfrm>
        </p:grpSpPr>
        <p:sp>
          <p:nvSpPr>
            <p:cNvPr id="10" name="TextBox 23"/>
            <p:cNvSpPr txBox="1"/>
            <p:nvPr/>
          </p:nvSpPr>
          <p:spPr>
            <a:xfrm>
              <a:off x="4752" y="535"/>
              <a:ext cx="4732" cy="485"/>
            </a:xfrm>
            <a:prstGeom prst="rect">
              <a:avLst/>
            </a:prstGeom>
            <a:noFill/>
          </p:spPr>
          <p:txBody>
            <a:bodyPr wrap="square" lIns="0" tIns="0" rIns="0" bIns="0" rtlCol="0">
              <a:spAutoFit/>
            </a:bodyPr>
            <a:lstStyle/>
            <a:p>
              <a:pPr algn="ctr"/>
              <a:r>
                <a:rPr lang="en-US" altLang="zh-CN" sz="2665" b="1">
                  <a:solidFill>
                    <a:schemeClr val="tx1">
                      <a:lumMod val="65000"/>
                      <a:lumOff val="35000"/>
                    </a:schemeClr>
                  </a:solidFill>
                  <a:latin typeface="思源黑体" panose="020B0400000000000000" charset="-122"/>
                  <a:ea typeface="思源黑体" panose="020B0400000000000000" charset="-122"/>
                </a:rPr>
                <a:t>1.</a:t>
              </a:r>
              <a:r>
                <a:rPr lang="en-US" sz="2665" b="1">
                  <a:solidFill>
                    <a:schemeClr val="tx1">
                      <a:lumMod val="65000"/>
                      <a:lumOff val="35000"/>
                    </a:schemeClr>
                  </a:solidFill>
                  <a:latin typeface="思源黑体" panose="020B0400000000000000" charset="-122"/>
                  <a:ea typeface="思源黑体" panose="020B0400000000000000" charset="-122"/>
                </a:rPr>
                <a:t>4</a:t>
              </a:r>
              <a:r>
                <a:rPr lang="zh-CN" altLang="en-US" sz="2665" b="1">
                  <a:solidFill>
                    <a:schemeClr val="tx1">
                      <a:lumMod val="65000"/>
                      <a:lumOff val="35000"/>
                    </a:schemeClr>
                  </a:solidFill>
                  <a:latin typeface="思源黑体" panose="020B0400000000000000" charset="-122"/>
                  <a:ea typeface="思源黑体" panose="020B0400000000000000" charset="-122"/>
                </a:rPr>
                <a:t>虚拟现实的应用领域</a:t>
              </a:r>
              <a:endParaRPr lang="zh-CN" altLang="en-US" sz="2665" b="1">
                <a:solidFill>
                  <a:schemeClr val="tx1">
                    <a:lumMod val="65000"/>
                    <a:lumOff val="35000"/>
                  </a:schemeClr>
                </a:solidFill>
                <a:latin typeface="思源黑体" panose="020B0400000000000000" charset="-122"/>
                <a:ea typeface="思源黑体" panose="020B0400000000000000" charset="-122"/>
              </a:endParaRPr>
            </a:p>
          </p:txBody>
        </p:sp>
        <p:pic>
          <p:nvPicPr>
            <p:cNvPr id="14" name="Image 12" descr="Divider Right.png"/>
            <p:cNvPicPr>
              <a:picLocks noChangeAspect="1"/>
            </p:cNvPicPr>
            <p:nvPr/>
          </p:nvPicPr>
          <p:blipFill>
            <a:blip r:embed="rId1"/>
            <a:stretch>
              <a:fillRect/>
            </a:stretch>
          </p:blipFill>
          <p:spPr>
            <a:xfrm flipH="1">
              <a:off x="2110" y="736"/>
              <a:ext cx="2399" cy="83"/>
            </a:xfrm>
            <a:prstGeom prst="rect">
              <a:avLst/>
            </a:prstGeom>
          </p:spPr>
        </p:pic>
        <p:pic>
          <p:nvPicPr>
            <p:cNvPr id="20"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sp>
        <p:nvSpPr>
          <p:cNvPr id="2" name="Rectangle 4"/>
          <p:cNvSpPr/>
          <p:nvPr/>
        </p:nvSpPr>
        <p:spPr>
          <a:xfrm>
            <a:off x="491490" y="1297305"/>
            <a:ext cx="8128635" cy="737235"/>
          </a:xfrm>
          <a:prstGeom prst="rect">
            <a:avLst/>
          </a:prstGeom>
          <a:solidFill>
            <a:srgbClr val="1C9494"/>
          </a:solidFill>
          <a:ln w="25400" cap="flat" cmpd="sng" algn="ctr">
            <a:noFill/>
            <a:prstDash val="solid"/>
          </a:ln>
          <a:effectLst/>
        </p:spPr>
        <p:txBody>
          <a:bodyPr rtlCol="0" anchor="ctr"/>
          <a:lstStyle/>
          <a:p>
            <a:pPr algn="ctr"/>
            <a:endParaRPr lang="en-US" sz="100">
              <a:latin typeface="思源黑体" panose="020B0400000000000000" charset="-122"/>
              <a:ea typeface="思源黑体" panose="020B0400000000000000" charset="-122"/>
            </a:endParaRPr>
          </a:p>
        </p:txBody>
      </p:sp>
      <p:sp>
        <p:nvSpPr>
          <p:cNvPr id="37" name="ZoneTexte 17"/>
          <p:cNvSpPr txBox="1"/>
          <p:nvPr/>
        </p:nvSpPr>
        <p:spPr>
          <a:xfrm>
            <a:off x="706120" y="1463040"/>
            <a:ext cx="8096250" cy="386080"/>
          </a:xfrm>
          <a:prstGeom prst="rect">
            <a:avLst/>
          </a:prstGeom>
          <a:noFill/>
        </p:spPr>
        <p:txBody>
          <a:bodyPr wrap="square" rtlCol="0">
            <a:spAutoFit/>
            <a:scene3d>
              <a:camera prst="orthographicFront"/>
              <a:lightRig rig="threePt" dir="t"/>
            </a:scene3d>
          </a:bodyPr>
          <a:lstStyle/>
          <a:p>
            <a:pPr marL="342900" marR="0" lvl="0" indent="-342900" algn="l" defTabSz="914400" rtl="0" eaLnBrk="1" fontAlgn="base" latinLnBrk="0" hangingPunct="1">
              <a:lnSpc>
                <a:spcPct val="120000"/>
              </a:lnSpc>
              <a:spcBef>
                <a:spcPct val="20000"/>
              </a:spcBef>
              <a:spcAft>
                <a:spcPct val="0"/>
              </a:spcAft>
              <a:buClr>
                <a:schemeClr val="hlink"/>
              </a:buClr>
              <a:buSzPct val="75000"/>
              <a:buFont typeface="Wingdings" panose="05000000000000000000" pitchFamily="2" charset="2"/>
              <a:buNone/>
              <a:defRPr/>
            </a:pPr>
            <a:r>
              <a:rPr lang="zh-CN" sz="1600" b="1" kern="0" noProof="0" smtClean="0">
                <a:solidFill>
                  <a:schemeClr val="bg1"/>
                </a:solidFill>
                <a:effectLst>
                  <a:outerShdw blurRad="38100" dist="19050" dir="2700000" algn="tl" rotWithShape="0">
                    <a:schemeClr val="dk1">
                      <a:alpha val="40000"/>
                    </a:schemeClr>
                  </a:outerShdw>
                </a:effectLst>
                <a:uLnTx/>
                <a:uFillTx/>
                <a:sym typeface="+mn-ea"/>
              </a:rPr>
              <a:t>虚拟现实技术的应用范围很广，涉及国防、建筑设计、工业设计、培训、医学领域等。</a:t>
            </a:r>
            <a:endParaRPr lang="zh-CN" sz="1600" b="1" kern="0" noProof="0" smtClean="0">
              <a:solidFill>
                <a:schemeClr val="bg1"/>
              </a:solidFill>
              <a:effectLst>
                <a:outerShdw blurRad="38100" dist="19050" dir="2700000" algn="tl" rotWithShape="0">
                  <a:schemeClr val="dk1">
                    <a:alpha val="40000"/>
                  </a:schemeClr>
                </a:outerShdw>
              </a:effectLst>
              <a:uLnTx/>
              <a:uFillTx/>
              <a:latin typeface="思源黑体" panose="020B0400000000000000" charset="-122"/>
              <a:ea typeface="思源黑体" panose="020B0400000000000000" charset="-122"/>
              <a:sym typeface="+mn-ea"/>
            </a:endParaRPr>
          </a:p>
        </p:txBody>
      </p:sp>
      <p:sp>
        <p:nvSpPr>
          <p:cNvPr id="38" name="ZoneTexte 17"/>
          <p:cNvSpPr txBox="1"/>
          <p:nvPr/>
        </p:nvSpPr>
        <p:spPr>
          <a:xfrm>
            <a:off x="9197340" y="1763395"/>
            <a:ext cx="2611120" cy="3930650"/>
          </a:xfrm>
          <a:prstGeom prst="rect">
            <a:avLst/>
          </a:prstGeom>
          <a:noFill/>
        </p:spPr>
        <p:txBody>
          <a:bodyPr wrap="square" rtlCol="0">
            <a:spAutoFit/>
          </a:bodyPr>
          <a:lstStyle/>
          <a:p>
            <a:pPr algn="l">
              <a:lnSpc>
                <a:spcPct val="130000"/>
              </a:lnSpc>
            </a:pPr>
            <a:r>
              <a:rPr lang="en-US" sz="1600">
                <a:solidFill>
                  <a:schemeClr val="tx1">
                    <a:lumMod val="75000"/>
                    <a:lumOff val="25000"/>
                  </a:schemeClr>
                </a:solidFill>
                <a:latin typeface="思源黑体" panose="020B0400000000000000" charset="-122"/>
                <a:ea typeface="思源黑体" panose="020B0400000000000000" charset="-122"/>
              </a:rPr>
              <a:t>1</a:t>
            </a:r>
            <a:r>
              <a:rPr lang="zh-CN" altLang="en-US" sz="1600">
                <a:solidFill>
                  <a:schemeClr val="tx1">
                    <a:lumMod val="75000"/>
                    <a:lumOff val="25000"/>
                  </a:schemeClr>
                </a:solidFill>
                <a:latin typeface="思源黑体" panose="020B0400000000000000" charset="-122"/>
                <a:ea typeface="思源黑体" panose="020B0400000000000000" charset="-122"/>
              </a:rPr>
              <a:t>、医学领域    </a:t>
            </a:r>
            <a:endParaRPr lang="zh-CN" altLang="en-US" sz="1600">
              <a:solidFill>
                <a:schemeClr val="tx1">
                  <a:lumMod val="75000"/>
                  <a:lumOff val="25000"/>
                </a:schemeClr>
              </a:solidFill>
              <a:latin typeface="思源黑体" panose="020B0400000000000000" charset="-122"/>
              <a:ea typeface="思源黑体" panose="020B0400000000000000" charset="-122"/>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rPr>
              <a:t>2</a:t>
            </a:r>
            <a:r>
              <a:rPr lang="zh-CN" altLang="en-US" sz="1600">
                <a:solidFill>
                  <a:schemeClr val="tx1">
                    <a:lumMod val="75000"/>
                    <a:lumOff val="25000"/>
                  </a:schemeClr>
                </a:solidFill>
                <a:latin typeface="思源黑体" panose="020B0400000000000000" charset="-122"/>
                <a:ea typeface="思源黑体" panose="020B0400000000000000" charset="-122"/>
              </a:rPr>
              <a:t>、娱乐和艺术领域 </a:t>
            </a:r>
            <a:endParaRPr lang="zh-CN" altLang="en-US" sz="1600">
              <a:solidFill>
                <a:schemeClr val="tx1">
                  <a:lumMod val="75000"/>
                  <a:lumOff val="25000"/>
                </a:schemeClr>
              </a:solidFill>
              <a:latin typeface="思源黑体" panose="020B0400000000000000" charset="-122"/>
              <a:ea typeface="思源黑体" panose="020B0400000000000000" charset="-122"/>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rPr>
              <a:t>3</a:t>
            </a:r>
            <a:r>
              <a:rPr lang="zh-CN" altLang="en-US" sz="1600">
                <a:solidFill>
                  <a:schemeClr val="tx1">
                    <a:lumMod val="75000"/>
                    <a:lumOff val="25000"/>
                  </a:schemeClr>
                </a:solidFill>
                <a:latin typeface="思源黑体" panose="020B0400000000000000" charset="-122"/>
                <a:ea typeface="思源黑体" panose="020B0400000000000000" charset="-122"/>
              </a:rPr>
              <a:t>、军事与航天工业领域</a:t>
            </a:r>
            <a:endParaRPr lang="zh-CN" altLang="en-US" sz="1600">
              <a:solidFill>
                <a:schemeClr val="tx1">
                  <a:lumMod val="75000"/>
                  <a:lumOff val="25000"/>
                </a:schemeClr>
              </a:solidFill>
              <a:latin typeface="思源黑体" panose="020B0400000000000000" charset="-122"/>
              <a:ea typeface="思源黑体" panose="020B0400000000000000" charset="-122"/>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4</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、管理工程领域</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5</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、室内设计领域</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6</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、房地产开发领域</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7</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、工业仿真领域</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8</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、文物古迹领域</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9</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、游戏领域</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10</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、道路桥梁领域</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11</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、地理领域</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12</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、教育领域</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p:txBody>
      </p:sp>
      <p:pic>
        <p:nvPicPr>
          <p:cNvPr id="3" name="图片 2" descr="vr医学"/>
          <p:cNvPicPr>
            <a:picLocks noChangeAspect="1"/>
          </p:cNvPicPr>
          <p:nvPr/>
        </p:nvPicPr>
        <p:blipFill>
          <a:blip r:embed="rId2"/>
          <a:stretch>
            <a:fillRect/>
          </a:stretch>
        </p:blipFill>
        <p:spPr>
          <a:xfrm>
            <a:off x="491490" y="2225040"/>
            <a:ext cx="4211955" cy="2106295"/>
          </a:xfrm>
          <a:prstGeom prst="rect">
            <a:avLst/>
          </a:prstGeom>
        </p:spPr>
      </p:pic>
      <p:pic>
        <p:nvPicPr>
          <p:cNvPr id="7" name="图片 6" descr="vr艺术"/>
          <p:cNvPicPr>
            <a:picLocks noChangeAspect="1"/>
          </p:cNvPicPr>
          <p:nvPr/>
        </p:nvPicPr>
        <p:blipFill>
          <a:blip r:embed="rId3"/>
          <a:stretch>
            <a:fillRect/>
          </a:stretch>
        </p:blipFill>
        <p:spPr>
          <a:xfrm>
            <a:off x="4845685" y="2225040"/>
            <a:ext cx="3774440" cy="2123440"/>
          </a:xfrm>
          <a:prstGeom prst="rect">
            <a:avLst/>
          </a:prstGeom>
        </p:spPr>
      </p:pic>
      <p:pic>
        <p:nvPicPr>
          <p:cNvPr id="8" name="图片 7" descr="vr军事"/>
          <p:cNvPicPr>
            <a:picLocks noChangeAspect="1"/>
          </p:cNvPicPr>
          <p:nvPr/>
        </p:nvPicPr>
        <p:blipFill>
          <a:blip r:embed="rId4"/>
          <a:stretch>
            <a:fillRect/>
          </a:stretch>
        </p:blipFill>
        <p:spPr>
          <a:xfrm>
            <a:off x="5634355" y="4485005"/>
            <a:ext cx="2985135" cy="1990090"/>
          </a:xfrm>
          <a:prstGeom prst="rect">
            <a:avLst/>
          </a:prstGeom>
        </p:spPr>
      </p:pic>
      <p:pic>
        <p:nvPicPr>
          <p:cNvPr id="12" name="图片 11" descr="vr室内设计"/>
          <p:cNvPicPr>
            <a:picLocks noChangeAspect="1"/>
          </p:cNvPicPr>
          <p:nvPr/>
        </p:nvPicPr>
        <p:blipFill>
          <a:blip r:embed="rId5"/>
          <a:stretch>
            <a:fillRect/>
          </a:stretch>
        </p:blipFill>
        <p:spPr>
          <a:xfrm>
            <a:off x="2883535" y="4485005"/>
            <a:ext cx="2593340" cy="1939925"/>
          </a:xfrm>
          <a:prstGeom prst="rect">
            <a:avLst/>
          </a:prstGeom>
        </p:spPr>
      </p:pic>
      <p:pic>
        <p:nvPicPr>
          <p:cNvPr id="13" name="图片 12" descr="vr管理"/>
          <p:cNvPicPr>
            <a:picLocks noChangeAspect="1"/>
          </p:cNvPicPr>
          <p:nvPr/>
        </p:nvPicPr>
        <p:blipFill>
          <a:blip r:embed="rId6"/>
          <a:srcRect l="8985" t="-2044" r="17657" b="2044"/>
          <a:stretch>
            <a:fillRect/>
          </a:stretch>
        </p:blipFill>
        <p:spPr>
          <a:xfrm>
            <a:off x="490855" y="4416425"/>
            <a:ext cx="2234565" cy="198818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p:cTn id="15" dur="500" fill="hold"/>
                                        <p:tgtEl>
                                          <p:spTgt spid="37"/>
                                        </p:tgtEl>
                                        <p:attrNameLst>
                                          <p:attrName>ppt_w</p:attrName>
                                        </p:attrNameLst>
                                      </p:cBhvr>
                                      <p:tavLst>
                                        <p:tav tm="0">
                                          <p:val>
                                            <p:fltVal val="0"/>
                                          </p:val>
                                        </p:tav>
                                        <p:tav tm="100000">
                                          <p:val>
                                            <p:strVal val="#ppt_w"/>
                                          </p:val>
                                        </p:tav>
                                      </p:tavLst>
                                    </p:anim>
                                    <p:anim calcmode="lin" valueType="num">
                                      <p:cBhvr>
                                        <p:cTn id="16" dur="500" fill="hold"/>
                                        <p:tgtEl>
                                          <p:spTgt spid="37"/>
                                        </p:tgtEl>
                                        <p:attrNameLst>
                                          <p:attrName>ppt_h</p:attrName>
                                        </p:attrNameLst>
                                      </p:cBhvr>
                                      <p:tavLst>
                                        <p:tav tm="0">
                                          <p:val>
                                            <p:strVal val="#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13</a:t>
            </a:r>
            <a:endParaRPr lang="en-US" altLang="zh-CN" sz="1400">
              <a:latin typeface="思源黑体" panose="020B0400000000000000" charset="-122"/>
              <a:ea typeface="思源黑体" panose="020B0400000000000000" charset="-122"/>
            </a:endParaRPr>
          </a:p>
        </p:txBody>
      </p:sp>
      <p:grpSp>
        <p:nvGrpSpPr>
          <p:cNvPr id="9" name="组合 8"/>
          <p:cNvGrpSpPr/>
          <p:nvPr/>
        </p:nvGrpSpPr>
        <p:grpSpPr>
          <a:xfrm>
            <a:off x="1827789" y="339725"/>
            <a:ext cx="8275007" cy="410633"/>
            <a:chOff x="2110" y="535"/>
            <a:chExt cx="9774" cy="485"/>
          </a:xfrm>
        </p:grpSpPr>
        <p:sp>
          <p:nvSpPr>
            <p:cNvPr id="10" name="TextBox 23"/>
            <p:cNvSpPr txBox="1"/>
            <p:nvPr/>
          </p:nvSpPr>
          <p:spPr>
            <a:xfrm>
              <a:off x="4752" y="535"/>
              <a:ext cx="4732" cy="485"/>
            </a:xfrm>
            <a:prstGeom prst="rect">
              <a:avLst/>
            </a:prstGeom>
            <a:noFill/>
          </p:spPr>
          <p:txBody>
            <a:bodyPr wrap="square" lIns="0" tIns="0" rIns="0" bIns="0" rtlCol="0">
              <a:spAutoFit/>
            </a:bodyPr>
            <a:lstStyle/>
            <a:p>
              <a:pPr algn="ctr"/>
              <a:r>
                <a:rPr lang="en-US" altLang="zh-CN" sz="2665" b="1">
                  <a:solidFill>
                    <a:schemeClr val="tx1">
                      <a:lumMod val="65000"/>
                      <a:lumOff val="35000"/>
                    </a:schemeClr>
                  </a:solidFill>
                  <a:latin typeface="思源黑体" panose="020B0400000000000000" charset="-122"/>
                  <a:ea typeface="思源黑体" panose="020B0400000000000000" charset="-122"/>
                </a:rPr>
                <a:t>1.</a:t>
              </a:r>
              <a:r>
                <a:rPr lang="en-US" sz="2665" b="1">
                  <a:solidFill>
                    <a:schemeClr val="tx1">
                      <a:lumMod val="65000"/>
                      <a:lumOff val="35000"/>
                    </a:schemeClr>
                  </a:solidFill>
                  <a:latin typeface="思源黑体" panose="020B0400000000000000" charset="-122"/>
                  <a:ea typeface="思源黑体" panose="020B0400000000000000" charset="-122"/>
                </a:rPr>
                <a:t>5</a:t>
              </a:r>
              <a:r>
                <a:rPr lang="zh-CN" altLang="en-US" sz="2665" b="1">
                  <a:solidFill>
                    <a:schemeClr val="tx1">
                      <a:lumMod val="65000"/>
                      <a:lumOff val="35000"/>
                    </a:schemeClr>
                  </a:solidFill>
                  <a:latin typeface="思源黑体" panose="020B0400000000000000" charset="-122"/>
                  <a:ea typeface="思源黑体" panose="020B0400000000000000" charset="-122"/>
                </a:rPr>
                <a:t>虚拟现实技术的发展</a:t>
              </a:r>
              <a:endParaRPr lang="en-US" altLang="zh-CN" sz="2665" b="1">
                <a:solidFill>
                  <a:schemeClr val="tx1">
                    <a:lumMod val="65000"/>
                    <a:lumOff val="35000"/>
                  </a:schemeClr>
                </a:solidFill>
                <a:latin typeface="思源黑体" panose="020B0400000000000000" charset="-122"/>
                <a:ea typeface="思源黑体" panose="020B0400000000000000" charset="-122"/>
              </a:endParaRPr>
            </a:p>
          </p:txBody>
        </p:sp>
        <p:pic>
          <p:nvPicPr>
            <p:cNvPr id="14" name="Image 12" descr="Divider Right.png"/>
            <p:cNvPicPr>
              <a:picLocks noChangeAspect="1"/>
            </p:cNvPicPr>
            <p:nvPr/>
          </p:nvPicPr>
          <p:blipFill>
            <a:blip r:embed="rId1"/>
            <a:stretch>
              <a:fillRect/>
            </a:stretch>
          </p:blipFill>
          <p:spPr>
            <a:xfrm flipH="1">
              <a:off x="2110" y="736"/>
              <a:ext cx="2399" cy="83"/>
            </a:xfrm>
            <a:prstGeom prst="rect">
              <a:avLst/>
            </a:prstGeom>
          </p:spPr>
        </p:pic>
        <p:pic>
          <p:nvPicPr>
            <p:cNvPr id="20"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sp>
        <p:nvSpPr>
          <p:cNvPr id="419843" name="Rectangle 3"/>
          <p:cNvSpPr>
            <a:spLocks noGrp="1" noChangeArrowheads="1"/>
          </p:cNvSpPr>
          <p:nvPr>
            <p:ph type="body" sz="half" idx="1"/>
          </p:nvPr>
        </p:nvSpPr>
        <p:spPr>
          <a:xfrm>
            <a:off x="1069975" y="5075555"/>
            <a:ext cx="3965575" cy="1290955"/>
          </a:xfrm>
        </p:spPr>
        <p:txBody>
          <a:bodyPr vert="horz" wrap="square" lIns="91440" tIns="45720" rIns="91440" bIns="45720" numCol="1" anchor="t" anchorCtr="0" compatLnSpc="1"/>
          <a:p>
            <a:pPr marL="342900" marR="0" lvl="0" indent="-342900" algn="l" defTabSz="914400" rtl="0" eaLnBrk="1" fontAlgn="base" latinLnBrk="0" hangingPunct="1">
              <a:lnSpc>
                <a:spcPct val="120000"/>
              </a:lnSpc>
              <a:spcBef>
                <a:spcPct val="20000"/>
              </a:spcBef>
              <a:spcAft>
                <a:spcPct val="0"/>
              </a:spcAft>
              <a:buClr>
                <a:schemeClr val="hlink"/>
              </a:buClr>
              <a:buSzPct val="75000"/>
              <a:buFont typeface="Wingdings" panose="05000000000000000000" pitchFamily="2" charset="2"/>
              <a:buChar char="l"/>
              <a:defRPr/>
            </a:pP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1929</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年，</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Edward Link</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设计出用于训练飞行员的模拟器</a:t>
            </a:r>
            <a:endPar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419850" name="Picture 10" descr="1"/>
          <p:cNvPicPr>
            <a:picLocks noChangeAspect="1"/>
          </p:cNvPicPr>
          <p:nvPr/>
        </p:nvPicPr>
        <p:blipFill>
          <a:blip r:embed="rId2"/>
          <a:srcRect r="52661"/>
          <a:stretch>
            <a:fillRect/>
          </a:stretch>
        </p:blipFill>
        <p:spPr>
          <a:xfrm>
            <a:off x="983615" y="1377315"/>
            <a:ext cx="4488180" cy="3192780"/>
          </a:xfrm>
          <a:prstGeom prst="rect">
            <a:avLst/>
          </a:prstGeom>
          <a:noFill/>
          <a:ln w="9525">
            <a:noFill/>
          </a:ln>
        </p:spPr>
      </p:pic>
      <p:pic>
        <p:nvPicPr>
          <p:cNvPr id="419851" name="Picture 11" descr="1"/>
          <p:cNvPicPr>
            <a:picLocks noChangeAspect="1"/>
          </p:cNvPicPr>
          <p:nvPr/>
        </p:nvPicPr>
        <p:blipFill>
          <a:blip r:embed="rId3"/>
          <a:stretch>
            <a:fillRect/>
          </a:stretch>
        </p:blipFill>
        <p:spPr>
          <a:xfrm>
            <a:off x="7743825" y="1176020"/>
            <a:ext cx="2809240" cy="3596005"/>
          </a:xfrm>
          <a:prstGeom prst="rect">
            <a:avLst/>
          </a:prstGeom>
          <a:noFill/>
          <a:ln w="9525">
            <a:noFill/>
          </a:ln>
        </p:spPr>
      </p:pic>
      <p:sp>
        <p:nvSpPr>
          <p:cNvPr id="4" name="Rectangle 12"/>
          <p:cNvSpPr>
            <a:spLocks noChangeArrowheads="1"/>
          </p:cNvSpPr>
          <p:nvPr/>
        </p:nvSpPr>
        <p:spPr bwMode="auto">
          <a:xfrm>
            <a:off x="6972300" y="5136515"/>
            <a:ext cx="4351655" cy="990600"/>
          </a:xfrm>
          <a:prstGeom prst="rect">
            <a:avLst/>
          </a:prstGeom>
          <a:noFill/>
          <a:ln w="9525">
            <a:noFill/>
            <a:miter lim="800000"/>
          </a:ln>
          <a:effectLst/>
        </p:spPr>
        <p:txBody>
          <a:bodyPr/>
          <a:p>
            <a:pPr marL="342900" marR="0" lvl="0" indent="-342900" algn="l" defTabSz="914400" rtl="0" eaLnBrk="1" fontAlgn="base" latinLnBrk="0" hangingPunct="1">
              <a:lnSpc>
                <a:spcPct val="120000"/>
              </a:lnSpc>
              <a:spcBef>
                <a:spcPct val="20000"/>
              </a:spcBef>
              <a:spcAft>
                <a:spcPct val="0"/>
              </a:spcAft>
              <a:buClr>
                <a:schemeClr val="hlink"/>
              </a:buClr>
              <a:buSzPct val="75000"/>
              <a:buFont typeface="Wingdings" panose="05000000000000000000" pitchFamily="2" charset="2"/>
              <a:buChar char="l"/>
              <a:defRPr/>
            </a:pPr>
            <a:r>
              <a:rPr kumimoji="0" lang="en-US" altLang="zh-CN"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1956</a:t>
            </a:r>
            <a:r>
              <a:rPr kumimoji="0" lang="zh-CN" altLang="en-US"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年，</a:t>
            </a:r>
            <a:r>
              <a:rPr kumimoji="0" lang="en-US" altLang="zh-CN"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Morton Heilig</a:t>
            </a:r>
            <a:r>
              <a:rPr kumimoji="0" lang="zh-CN" altLang="it-IT"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开发出多通道仿真体验系统</a:t>
            </a:r>
            <a:r>
              <a:rPr kumimoji="0" lang="en-US" altLang="zh-CN"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Sensorama </a:t>
            </a:r>
            <a:endParaRPr kumimoji="0" lang="en-US" altLang="zh-CN"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19843">
                                            <p:txEl>
                                              <p:charRg st="0" end="32"/>
                                            </p:txEl>
                                          </p:spTgt>
                                        </p:tgtEl>
                                        <p:attrNameLst>
                                          <p:attrName>style.visibility</p:attrName>
                                        </p:attrNameLst>
                                      </p:cBhvr>
                                      <p:to>
                                        <p:strVal val="visible"/>
                                      </p:to>
                                    </p:set>
                                    <p:animEffect transition="in" filter="wipe(up)">
                                      <p:cBhvr>
                                        <p:cTn id="11" dur="500"/>
                                        <p:tgtEl>
                                          <p:spTgt spid="419843">
                                            <p:txEl>
                                              <p:charRg st="0" end="32"/>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19850"/>
                                        </p:tgtEl>
                                        <p:attrNameLst>
                                          <p:attrName>style.visibility</p:attrName>
                                        </p:attrNameLst>
                                      </p:cBhvr>
                                      <p:to>
                                        <p:strVal val="visible"/>
                                      </p:to>
                                    </p:set>
                                    <p:animEffect transition="in" filter="wipe(up)">
                                      <p:cBhvr>
                                        <p:cTn id="15" dur="500"/>
                                        <p:tgtEl>
                                          <p:spTgt spid="4198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22" presetClass="entr" presetSubtype="1" fill="hold" nodeType="withEffect">
                                  <p:stCondLst>
                                    <p:cond delay="0"/>
                                  </p:stCondLst>
                                  <p:childTnLst>
                                    <p:set>
                                      <p:cBhvr>
                                        <p:cTn id="22" dur="1" fill="hold">
                                          <p:stCondLst>
                                            <p:cond delay="0"/>
                                          </p:stCondLst>
                                        </p:cTn>
                                        <p:tgtEl>
                                          <p:spTgt spid="419851"/>
                                        </p:tgtEl>
                                        <p:attrNameLst>
                                          <p:attrName>style.visibility</p:attrName>
                                        </p:attrNameLst>
                                      </p:cBhvr>
                                      <p:to>
                                        <p:strVal val="visible"/>
                                      </p:to>
                                    </p:set>
                                    <p:animEffect transition="in" filter="wipe(up)">
                                      <p:cBhvr>
                                        <p:cTn id="23" dur="500"/>
                                        <p:tgtEl>
                                          <p:spTgt spid="419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3" grpId="0" build="p"/>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14</a:t>
            </a:r>
            <a:endParaRPr lang="en-US" altLang="zh-CN" sz="1400">
              <a:latin typeface="思源黑体" panose="020B0400000000000000" charset="-122"/>
              <a:ea typeface="思源黑体" panose="020B0400000000000000" charset="-122"/>
            </a:endParaRPr>
          </a:p>
        </p:txBody>
      </p:sp>
      <p:grpSp>
        <p:nvGrpSpPr>
          <p:cNvPr id="9" name="组合 8"/>
          <p:cNvGrpSpPr/>
          <p:nvPr/>
        </p:nvGrpSpPr>
        <p:grpSpPr>
          <a:xfrm>
            <a:off x="1827789" y="339725"/>
            <a:ext cx="8275007" cy="410633"/>
            <a:chOff x="2110" y="535"/>
            <a:chExt cx="9774" cy="485"/>
          </a:xfrm>
        </p:grpSpPr>
        <p:sp>
          <p:nvSpPr>
            <p:cNvPr id="10" name="TextBox 23"/>
            <p:cNvSpPr txBox="1"/>
            <p:nvPr/>
          </p:nvSpPr>
          <p:spPr>
            <a:xfrm>
              <a:off x="4752" y="535"/>
              <a:ext cx="4732" cy="485"/>
            </a:xfrm>
            <a:prstGeom prst="rect">
              <a:avLst/>
            </a:prstGeom>
            <a:noFill/>
          </p:spPr>
          <p:txBody>
            <a:bodyPr wrap="square" lIns="0" tIns="0" rIns="0" bIns="0" rtlCol="0">
              <a:spAutoFit/>
            </a:bodyPr>
            <a:lstStyle/>
            <a:p>
              <a:pPr algn="ctr"/>
              <a:r>
                <a:rPr lang="en-US" altLang="zh-CN" sz="2665" b="1">
                  <a:solidFill>
                    <a:schemeClr val="tx1">
                      <a:lumMod val="65000"/>
                      <a:lumOff val="35000"/>
                    </a:schemeClr>
                  </a:solidFill>
                  <a:latin typeface="思源黑体" panose="020B0400000000000000" charset="-122"/>
                  <a:ea typeface="思源黑体" panose="020B0400000000000000" charset="-122"/>
                </a:rPr>
                <a:t>1.</a:t>
              </a:r>
              <a:r>
                <a:rPr lang="en-US" sz="2665" b="1">
                  <a:solidFill>
                    <a:schemeClr val="tx1">
                      <a:lumMod val="65000"/>
                      <a:lumOff val="35000"/>
                    </a:schemeClr>
                  </a:solidFill>
                  <a:latin typeface="思源黑体" panose="020B0400000000000000" charset="-122"/>
                  <a:ea typeface="思源黑体" panose="020B0400000000000000" charset="-122"/>
                </a:rPr>
                <a:t>5</a:t>
              </a:r>
              <a:r>
                <a:rPr lang="zh-CN" altLang="en-US" sz="2665" b="1">
                  <a:solidFill>
                    <a:schemeClr val="tx1">
                      <a:lumMod val="65000"/>
                      <a:lumOff val="35000"/>
                    </a:schemeClr>
                  </a:solidFill>
                  <a:latin typeface="思源黑体" panose="020B0400000000000000" charset="-122"/>
                  <a:ea typeface="思源黑体" panose="020B0400000000000000" charset="-122"/>
                </a:rPr>
                <a:t>虚拟现实技术的发展</a:t>
              </a:r>
              <a:endParaRPr lang="en-US" altLang="zh-CN" sz="2665" b="1">
                <a:solidFill>
                  <a:schemeClr val="tx1">
                    <a:lumMod val="65000"/>
                    <a:lumOff val="35000"/>
                  </a:schemeClr>
                </a:solidFill>
                <a:latin typeface="思源黑体" panose="020B0400000000000000" charset="-122"/>
                <a:ea typeface="思源黑体" panose="020B0400000000000000" charset="-122"/>
              </a:endParaRPr>
            </a:p>
          </p:txBody>
        </p:sp>
        <p:pic>
          <p:nvPicPr>
            <p:cNvPr id="14" name="Image 12" descr="Divider Right.png"/>
            <p:cNvPicPr>
              <a:picLocks noChangeAspect="1"/>
            </p:cNvPicPr>
            <p:nvPr/>
          </p:nvPicPr>
          <p:blipFill>
            <a:blip r:embed="rId1"/>
            <a:stretch>
              <a:fillRect/>
            </a:stretch>
          </p:blipFill>
          <p:spPr>
            <a:xfrm flipH="1">
              <a:off x="2110" y="736"/>
              <a:ext cx="2399" cy="83"/>
            </a:xfrm>
            <a:prstGeom prst="rect">
              <a:avLst/>
            </a:prstGeom>
          </p:spPr>
        </p:pic>
        <p:pic>
          <p:nvPicPr>
            <p:cNvPr id="20"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sp>
        <p:nvSpPr>
          <p:cNvPr id="433155" name="Rectangle 3"/>
          <p:cNvSpPr>
            <a:spLocks noGrp="1" noChangeArrowheads="1"/>
          </p:cNvSpPr>
          <p:nvPr/>
        </p:nvSpPr>
        <p:spPr>
          <a:xfrm>
            <a:off x="903605" y="2646045"/>
            <a:ext cx="4691380" cy="1395730"/>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spcBef>
                <a:spcPct val="20000"/>
              </a:spcBef>
              <a:spcAft>
                <a:spcPct val="0"/>
              </a:spcAft>
              <a:buClr>
                <a:schemeClr val="hlink"/>
              </a:buClr>
              <a:buSzPct val="75000"/>
              <a:buFont typeface="Wingdings" panose="05000000000000000000" pitchFamily="2" charset="2"/>
              <a:buChar char="l"/>
              <a:defRPr sz="3200">
                <a:solidFill>
                  <a:schemeClr val="tx1"/>
                </a:solidFill>
                <a:effectLst>
                  <a:outerShdw blurRad="38100" dist="38100" dir="2700000" algn="tl">
                    <a:srgbClr val="010199"/>
                  </a:outerShdw>
                </a:effectLst>
                <a:latin typeface="+mn-lt"/>
                <a:ea typeface="+mn-ea"/>
                <a:cs typeface="+mn-cs"/>
              </a:defRPr>
            </a:lvl1pPr>
            <a:lvl2pPr marL="742950" indent="-285750" algn="l" rtl="0" fontAlgn="base">
              <a:spcBef>
                <a:spcPct val="20000"/>
              </a:spcBef>
              <a:spcAft>
                <a:spcPct val="0"/>
              </a:spcAft>
              <a:buClr>
                <a:schemeClr val="tx2"/>
              </a:buClr>
              <a:buSzPct val="75000"/>
              <a:buFont typeface="Wingdings" panose="05000000000000000000" pitchFamily="2" charset="2"/>
              <a:buChar char="l"/>
              <a:defRPr sz="2800">
                <a:solidFill>
                  <a:schemeClr val="tx1"/>
                </a:solidFill>
                <a:effectLst>
                  <a:outerShdw blurRad="38100" dist="38100" dir="2700000" algn="tl">
                    <a:srgbClr val="010199"/>
                  </a:outerShdw>
                </a:effectLst>
                <a:latin typeface="+mn-lt"/>
                <a:ea typeface="+mn-ea"/>
              </a:defRPr>
            </a:lvl2pPr>
            <a:lvl3pPr marL="1143000" indent="-228600" algn="l" rtl="0" fontAlgn="base">
              <a:spcBef>
                <a:spcPct val="20000"/>
              </a:spcBef>
              <a:spcAft>
                <a:spcPct val="0"/>
              </a:spcAft>
              <a:buClr>
                <a:schemeClr val="accent2"/>
              </a:buClr>
              <a:buSzPct val="75000"/>
              <a:buFont typeface="Wingdings" panose="05000000000000000000" pitchFamily="2" charset="2"/>
              <a:buChar char="l"/>
              <a:defRPr sz="2400">
                <a:solidFill>
                  <a:schemeClr val="tx1"/>
                </a:solidFill>
                <a:effectLst>
                  <a:outerShdw blurRad="38100" dist="38100" dir="2700000" algn="tl">
                    <a:srgbClr val="010199"/>
                  </a:outerShdw>
                </a:effectLst>
                <a:latin typeface="+mn-lt"/>
                <a:ea typeface="+mn-ea"/>
              </a:defRPr>
            </a:lvl3pPr>
            <a:lvl4pPr marL="1600200" indent="-228600" algn="l" rtl="0" fontAlgn="base">
              <a:spcBef>
                <a:spcPct val="20000"/>
              </a:spcBef>
              <a:spcAft>
                <a:spcPct val="0"/>
              </a:spcAft>
              <a:buClr>
                <a:schemeClr val="folHlink"/>
              </a:buClr>
              <a:buSzPct val="75000"/>
              <a:buFont typeface="Wingdings" panose="05000000000000000000" pitchFamily="2" charset="2"/>
              <a:buChar char="l"/>
              <a:defRPr sz="2000">
                <a:solidFill>
                  <a:schemeClr val="tx1"/>
                </a:solidFill>
                <a:effectLst>
                  <a:outerShdw blurRad="38100" dist="38100" dir="2700000" algn="tl">
                    <a:srgbClr val="010199"/>
                  </a:outerShdw>
                </a:effectLst>
                <a:latin typeface="+mn-lt"/>
                <a:ea typeface="+mn-ea"/>
              </a:defRPr>
            </a:lvl4pPr>
            <a:lvl5pPr marL="20574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effectLst>
                  <a:outerShdw blurRad="38100" dist="38100" dir="2700000" algn="tl">
                    <a:srgbClr val="010199"/>
                  </a:outerShdw>
                </a:effectLst>
                <a:latin typeface="+mn-lt"/>
                <a:ea typeface="+mn-ea"/>
              </a:defRPr>
            </a:lvl5pPr>
            <a:lvl6pPr marL="25146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effectLst>
                  <a:outerShdw blurRad="38100" dist="38100" dir="2700000" algn="tl">
                    <a:srgbClr val="010199"/>
                  </a:outerShdw>
                </a:effectLst>
                <a:latin typeface="+mn-lt"/>
                <a:ea typeface="+mn-ea"/>
              </a:defRPr>
            </a:lvl6pPr>
            <a:lvl7pPr marL="29718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effectLst>
                  <a:outerShdw blurRad="38100" dist="38100" dir="2700000" algn="tl">
                    <a:srgbClr val="010199"/>
                  </a:outerShdw>
                </a:effectLst>
                <a:latin typeface="+mn-lt"/>
                <a:ea typeface="+mn-ea"/>
              </a:defRPr>
            </a:lvl7pPr>
            <a:lvl8pPr marL="34290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effectLst>
                  <a:outerShdw blurRad="38100" dist="38100" dir="2700000" algn="tl">
                    <a:srgbClr val="010199"/>
                  </a:outerShdw>
                </a:effectLst>
                <a:latin typeface="+mn-lt"/>
                <a:ea typeface="+mn-ea"/>
              </a:defRPr>
            </a:lvl8pPr>
            <a:lvl9pPr marL="3886200" indent="-228600" algn="l" rtl="0" fontAlgn="base">
              <a:spcBef>
                <a:spcPct val="20000"/>
              </a:spcBef>
              <a:spcAft>
                <a:spcPct val="0"/>
              </a:spcAft>
              <a:buClr>
                <a:schemeClr val="tx1"/>
              </a:buClr>
              <a:buSzPct val="75000"/>
              <a:buFont typeface="Wingdings" panose="05000000000000000000" pitchFamily="2" charset="2"/>
              <a:buChar char="l"/>
              <a:defRPr sz="2000">
                <a:solidFill>
                  <a:schemeClr val="tx1"/>
                </a:solidFill>
                <a:effectLst>
                  <a:outerShdw blurRad="38100" dist="38100" dir="2700000" algn="tl">
                    <a:srgbClr val="010199"/>
                  </a:outerShdw>
                </a:effectLst>
                <a:latin typeface="+mn-lt"/>
                <a:ea typeface="+mn-ea"/>
              </a:defRPr>
            </a:lvl9pPr>
          </a:lstStyle>
          <a:p>
            <a:pPr marL="342900" marR="0" lvl="0" indent="-342900" algn="l" defTabSz="914400" rtl="0" eaLnBrk="1" fontAlgn="base" latinLnBrk="0" hangingPunct="1">
              <a:lnSpc>
                <a:spcPct val="120000"/>
              </a:lnSpc>
              <a:spcBef>
                <a:spcPct val="20000"/>
              </a:spcBef>
              <a:spcAft>
                <a:spcPct val="0"/>
              </a:spcAft>
              <a:buClr>
                <a:schemeClr val="hlink"/>
              </a:buClr>
              <a:buSzPct val="75000"/>
              <a:buFont typeface="Wingdings" panose="05000000000000000000" pitchFamily="2" charset="2"/>
              <a:buChar char="l"/>
              <a:defRPr/>
            </a:pP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1965</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年，</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Ivan Sutherland</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发表论文“</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Ultimate Display”</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（终极的显示）</a:t>
            </a:r>
            <a:endPar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pic>
        <p:nvPicPr>
          <p:cNvPr id="433158" name="Picture 6" descr="1"/>
          <p:cNvPicPr>
            <a:picLocks noChangeAspect="1"/>
          </p:cNvPicPr>
          <p:nvPr/>
        </p:nvPicPr>
        <p:blipFill>
          <a:blip r:embed="rId2"/>
          <a:stretch>
            <a:fillRect/>
          </a:stretch>
        </p:blipFill>
        <p:spPr>
          <a:xfrm>
            <a:off x="7507605" y="1692593"/>
            <a:ext cx="3419475" cy="2703512"/>
          </a:xfrm>
          <a:prstGeom prst="rect">
            <a:avLst/>
          </a:prstGeom>
          <a:noFill/>
          <a:ln w="9525">
            <a:noFill/>
          </a:ln>
        </p:spPr>
      </p:pic>
      <p:sp>
        <p:nvSpPr>
          <p:cNvPr id="433159" name="Rectangle 7"/>
          <p:cNvSpPr>
            <a:spLocks noChangeArrowheads="1"/>
          </p:cNvSpPr>
          <p:nvPr/>
        </p:nvSpPr>
        <p:spPr bwMode="auto">
          <a:xfrm>
            <a:off x="6741795" y="4842510"/>
            <a:ext cx="4691380" cy="1391285"/>
          </a:xfrm>
          <a:prstGeom prst="rect">
            <a:avLst/>
          </a:prstGeom>
          <a:noFill/>
          <a:ln w="9525">
            <a:noFill/>
            <a:miter lim="800000"/>
          </a:ln>
          <a:effectLst/>
        </p:spPr>
        <p:txBody>
          <a:bodyPr/>
          <a:lstStyle/>
          <a:p>
            <a:pPr marL="342900" marR="0" lvl="0" indent="-342900" algn="l" defTabSz="914400" rtl="0" eaLnBrk="1" fontAlgn="base" latinLnBrk="0" hangingPunct="1">
              <a:lnSpc>
                <a:spcPct val="120000"/>
              </a:lnSpc>
              <a:spcBef>
                <a:spcPct val="20000"/>
              </a:spcBef>
              <a:spcAft>
                <a:spcPct val="0"/>
              </a:spcAft>
              <a:buClr>
                <a:schemeClr val="hlink"/>
              </a:buClr>
              <a:buSzPct val="75000"/>
              <a:buFont typeface="Wingdings" panose="05000000000000000000" pitchFamily="2" charset="2"/>
              <a:buChar char="l"/>
              <a:defRPr/>
            </a:pPr>
            <a:r>
              <a:rPr kumimoji="0" lang="en-US" altLang="zh-CN"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1968</a:t>
            </a:r>
            <a:r>
              <a:rPr kumimoji="0" lang="zh-CN" altLang="en-US"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年，</a:t>
            </a:r>
            <a:r>
              <a:rPr kumimoji="0" lang="en-US" altLang="zh-CN"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Ivan Sutherland</a:t>
            </a:r>
            <a:r>
              <a:rPr kumimoji="0" lang="zh-CN" altLang="en-US"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研制成功了带跟踪器的头盔式立体显示器（</a:t>
            </a:r>
            <a:r>
              <a:rPr kumimoji="0" lang="en-US" altLang="zh-CN"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Head Mounted Display</a:t>
            </a:r>
            <a:r>
              <a:rPr kumimoji="0" lang="zh-CN" altLang="en-US"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HMD</a:t>
            </a:r>
            <a:r>
              <a:rPr kumimoji="0" lang="zh-CN" altLang="en-US"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000" b="1"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3155">
                                            <p:txEl>
                                              <p:charRg st="0" end="51"/>
                                            </p:txEl>
                                          </p:spTgt>
                                        </p:tgtEl>
                                        <p:attrNameLst>
                                          <p:attrName>style.visibility</p:attrName>
                                        </p:attrNameLst>
                                      </p:cBhvr>
                                      <p:to>
                                        <p:strVal val="visible"/>
                                      </p:to>
                                    </p:set>
                                    <p:animEffect transition="in" filter="wipe(up)">
                                      <p:cBhvr>
                                        <p:cTn id="11" dur="1000"/>
                                        <p:tgtEl>
                                          <p:spTgt spid="433155">
                                            <p:txEl>
                                              <p:charRg st="0" end="5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33159"/>
                                        </p:tgtEl>
                                        <p:attrNameLst>
                                          <p:attrName>style.visibility</p:attrName>
                                        </p:attrNameLst>
                                      </p:cBhvr>
                                      <p:to>
                                        <p:strVal val="visible"/>
                                      </p:to>
                                    </p:set>
                                    <p:animEffect transition="in" filter="wipe(up)">
                                      <p:cBhvr>
                                        <p:cTn id="16" dur="1000"/>
                                        <p:tgtEl>
                                          <p:spTgt spid="433159"/>
                                        </p:tgtEl>
                                      </p:cBhvr>
                                    </p:animEffect>
                                  </p:childTnLst>
                                </p:cTn>
                              </p:par>
                              <p:par>
                                <p:cTn id="17" presetID="22" presetClass="entr" presetSubtype="1" fill="hold" nodeType="withEffect">
                                  <p:stCondLst>
                                    <p:cond delay="0"/>
                                  </p:stCondLst>
                                  <p:childTnLst>
                                    <p:set>
                                      <p:cBhvr>
                                        <p:cTn id="18" dur="1" fill="hold">
                                          <p:stCondLst>
                                            <p:cond delay="0"/>
                                          </p:stCondLst>
                                        </p:cTn>
                                        <p:tgtEl>
                                          <p:spTgt spid="433158"/>
                                        </p:tgtEl>
                                        <p:attrNameLst>
                                          <p:attrName>style.visibility</p:attrName>
                                        </p:attrNameLst>
                                      </p:cBhvr>
                                      <p:to>
                                        <p:strVal val="visible"/>
                                      </p:to>
                                    </p:set>
                                    <p:animEffect transition="in" filter="wipe(up)">
                                      <p:cBhvr>
                                        <p:cTn id="19" dur="1000"/>
                                        <p:tgtEl>
                                          <p:spTgt spid="433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5" grpId="0" uiExpand="1" build="p"/>
      <p:bldP spid="43315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15</a:t>
            </a:r>
            <a:endParaRPr lang="en-US" altLang="zh-CN" sz="1400">
              <a:latin typeface="思源黑体" panose="020B0400000000000000" charset="-122"/>
              <a:ea typeface="思源黑体" panose="020B0400000000000000" charset="-122"/>
            </a:endParaRPr>
          </a:p>
        </p:txBody>
      </p:sp>
      <p:grpSp>
        <p:nvGrpSpPr>
          <p:cNvPr id="9" name="组合 8"/>
          <p:cNvGrpSpPr/>
          <p:nvPr/>
        </p:nvGrpSpPr>
        <p:grpSpPr>
          <a:xfrm>
            <a:off x="1827789" y="339725"/>
            <a:ext cx="8275007" cy="410633"/>
            <a:chOff x="2110" y="535"/>
            <a:chExt cx="9774" cy="485"/>
          </a:xfrm>
        </p:grpSpPr>
        <p:sp>
          <p:nvSpPr>
            <p:cNvPr id="10" name="TextBox 23"/>
            <p:cNvSpPr txBox="1"/>
            <p:nvPr/>
          </p:nvSpPr>
          <p:spPr>
            <a:xfrm>
              <a:off x="4752" y="535"/>
              <a:ext cx="4732" cy="485"/>
            </a:xfrm>
            <a:prstGeom prst="rect">
              <a:avLst/>
            </a:prstGeom>
            <a:noFill/>
          </p:spPr>
          <p:txBody>
            <a:bodyPr wrap="square" lIns="0" tIns="0" rIns="0" bIns="0" rtlCol="0">
              <a:spAutoFit/>
            </a:bodyPr>
            <a:lstStyle/>
            <a:p>
              <a:pPr algn="ctr"/>
              <a:r>
                <a:rPr lang="en-US" altLang="zh-CN" sz="2665" b="1">
                  <a:solidFill>
                    <a:schemeClr val="tx1">
                      <a:lumMod val="65000"/>
                      <a:lumOff val="35000"/>
                    </a:schemeClr>
                  </a:solidFill>
                  <a:latin typeface="思源黑体" panose="020B0400000000000000" charset="-122"/>
                  <a:ea typeface="思源黑体" panose="020B0400000000000000" charset="-122"/>
                </a:rPr>
                <a:t>1.</a:t>
              </a:r>
              <a:r>
                <a:rPr lang="en-US" sz="2665" b="1">
                  <a:solidFill>
                    <a:schemeClr val="tx1">
                      <a:lumMod val="65000"/>
                      <a:lumOff val="35000"/>
                    </a:schemeClr>
                  </a:solidFill>
                  <a:latin typeface="思源黑体" panose="020B0400000000000000" charset="-122"/>
                  <a:ea typeface="思源黑体" panose="020B0400000000000000" charset="-122"/>
                </a:rPr>
                <a:t>5</a:t>
              </a:r>
              <a:r>
                <a:rPr lang="zh-CN" altLang="en-US" sz="2665" b="1">
                  <a:solidFill>
                    <a:schemeClr val="tx1">
                      <a:lumMod val="65000"/>
                      <a:lumOff val="35000"/>
                    </a:schemeClr>
                  </a:solidFill>
                  <a:latin typeface="思源黑体" panose="020B0400000000000000" charset="-122"/>
                  <a:ea typeface="思源黑体" panose="020B0400000000000000" charset="-122"/>
                </a:rPr>
                <a:t>虚拟现实技术的发展</a:t>
              </a:r>
              <a:endParaRPr lang="en-US" altLang="zh-CN" sz="2665" b="1">
                <a:solidFill>
                  <a:schemeClr val="tx1">
                    <a:lumMod val="65000"/>
                    <a:lumOff val="35000"/>
                  </a:schemeClr>
                </a:solidFill>
                <a:latin typeface="思源黑体" panose="020B0400000000000000" charset="-122"/>
                <a:ea typeface="思源黑体" panose="020B0400000000000000" charset="-122"/>
              </a:endParaRPr>
            </a:p>
          </p:txBody>
        </p:sp>
        <p:pic>
          <p:nvPicPr>
            <p:cNvPr id="14" name="Image 12" descr="Divider Right.png"/>
            <p:cNvPicPr>
              <a:picLocks noChangeAspect="1"/>
            </p:cNvPicPr>
            <p:nvPr/>
          </p:nvPicPr>
          <p:blipFill>
            <a:blip r:embed="rId1"/>
            <a:stretch>
              <a:fillRect/>
            </a:stretch>
          </p:blipFill>
          <p:spPr>
            <a:xfrm flipH="1">
              <a:off x="2110" y="736"/>
              <a:ext cx="2399" cy="83"/>
            </a:xfrm>
            <a:prstGeom prst="rect">
              <a:avLst/>
            </a:prstGeom>
          </p:spPr>
        </p:pic>
        <p:pic>
          <p:nvPicPr>
            <p:cNvPr id="20"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sp>
        <p:nvSpPr>
          <p:cNvPr id="437251" name="Rectangle 3"/>
          <p:cNvSpPr>
            <a:spLocks noGrp="1" noChangeArrowheads="1"/>
          </p:cNvSpPr>
          <p:nvPr>
            <p:ph idx="1"/>
          </p:nvPr>
        </p:nvSpPr>
        <p:spPr>
          <a:xfrm>
            <a:off x="1177290" y="1600200"/>
            <a:ext cx="10020935" cy="4392295"/>
          </a:xfrm>
        </p:spPr>
        <p:txBody>
          <a:bodyPr vert="horz" wrap="square" lIns="91440" tIns="45720" rIns="91440" bIns="45720" numCol="1" anchor="t" anchorCtr="0" compatLnSpc="1"/>
          <a:p>
            <a:pPr marL="342900" marR="0" lvl="0" indent="-342900" algn="l" defTabSz="914400" rtl="0" eaLnBrk="1" fontAlgn="base" latinLnBrk="0" hangingPunct="1">
              <a:lnSpc>
                <a:spcPct val="120000"/>
              </a:lnSpc>
              <a:spcBef>
                <a:spcPct val="40000"/>
              </a:spcBef>
              <a:spcAft>
                <a:spcPct val="0"/>
              </a:spcAft>
              <a:buClr>
                <a:schemeClr val="hlink"/>
              </a:buClr>
              <a:buSzPct val="75000"/>
              <a:buFont typeface="Wingdings" panose="05000000000000000000" pitchFamily="2" charset="2"/>
              <a:buChar char="l"/>
              <a:defRPr/>
            </a:pP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1972</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年，</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Nolan Bushnell</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开发出第一个交互式电子游戏</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Pong </a:t>
            </a:r>
            <a:endPar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20000"/>
              </a:lnSpc>
              <a:spcBef>
                <a:spcPct val="40000"/>
              </a:spcBef>
              <a:spcAft>
                <a:spcPct val="0"/>
              </a:spcAft>
              <a:buClr>
                <a:schemeClr val="hlink"/>
              </a:buClr>
              <a:buSzPct val="75000"/>
              <a:buFont typeface="Wingdings" panose="05000000000000000000" pitchFamily="2" charset="2"/>
              <a:buChar char="l"/>
              <a:defRPr/>
            </a:pPr>
            <a:endPar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20000"/>
              </a:lnSpc>
              <a:spcBef>
                <a:spcPct val="40000"/>
              </a:spcBef>
              <a:spcAft>
                <a:spcPct val="0"/>
              </a:spcAft>
              <a:buClr>
                <a:schemeClr val="hlink"/>
              </a:buClr>
              <a:buSzPct val="75000"/>
              <a:buFont typeface="Wingdings" panose="05000000000000000000" pitchFamily="2" charset="2"/>
              <a:buChar char="l"/>
              <a:defRPr/>
            </a:pP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1977</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年，</a:t>
            </a:r>
            <a:r>
              <a:rPr kumimoji="0" lang="zh-CN"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Dan Sandin</a:t>
            </a:r>
            <a:r>
              <a:rPr kumimoji="0" 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zh-CN"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Tom DeFanti</a:t>
            </a:r>
            <a:r>
              <a:rPr kumimoji="0" 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和</a:t>
            </a:r>
            <a:r>
              <a:rPr kumimoji="0" lang="zh-CN"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Rich Sayre</a:t>
            </a:r>
            <a:r>
              <a:rPr kumimoji="0" 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研制出第一个数据手套</a:t>
            </a:r>
            <a:r>
              <a:rPr kumimoji="0" lang="zh-CN"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——Sayre Glove</a:t>
            </a:r>
            <a:endParaRPr kumimoji="0" lang="zh-CN"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20000"/>
              </a:lnSpc>
              <a:spcBef>
                <a:spcPct val="40000"/>
              </a:spcBef>
              <a:spcAft>
                <a:spcPct val="0"/>
              </a:spcAft>
              <a:buClr>
                <a:schemeClr val="hlink"/>
              </a:buClr>
              <a:buSzPct val="75000"/>
              <a:buFont typeface="Wingdings" panose="05000000000000000000" pitchFamily="2" charset="2"/>
              <a:buChar char="l"/>
              <a:defRPr/>
            </a:pPr>
            <a:endParaRPr kumimoji="0" lang="zh-CN"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20000"/>
              </a:lnSpc>
              <a:spcBef>
                <a:spcPct val="40000"/>
              </a:spcBef>
              <a:spcAft>
                <a:spcPct val="0"/>
              </a:spcAft>
              <a:buClr>
                <a:schemeClr val="hlink"/>
              </a:buClr>
              <a:buSzPct val="75000"/>
              <a:buFont typeface="Wingdings" panose="05000000000000000000" pitchFamily="2" charset="2"/>
              <a:buChar char="l"/>
              <a:defRPr/>
            </a:pP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20</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世纪</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80</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年代，美国国家航空航天局（</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NASA</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）组织了一系列有关</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VR</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技术的研究 ：</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1984</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年，</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NASA Ames</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研究中心的</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M. McGreevy </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和</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J. Humphries</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开发出用于火星探测的虚拟环境视觉显示器；</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1987</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年，</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Jim Humphries</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设计了双目全方位监视器（</a:t>
            </a:r>
            <a:r>
              <a:rPr kumimoji="0" lang="en-US"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BOOM</a:t>
            </a:r>
            <a:r>
              <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）的最早原型。 </a:t>
            </a:r>
            <a:r>
              <a:rPr kumimoji="0" lang="zh-CN" altLang="zh-CN"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 </a:t>
            </a:r>
            <a:endParaRPr kumimoji="0" lang="zh-CN" altLang="en-US" sz="2000" b="1" i="0" u="none"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7251">
                                            <p:txEl>
                                              <p:charRg st="0" end="39"/>
                                            </p:txEl>
                                          </p:spTgt>
                                        </p:tgtEl>
                                        <p:attrNameLst>
                                          <p:attrName>style.visibility</p:attrName>
                                        </p:attrNameLst>
                                      </p:cBhvr>
                                      <p:to>
                                        <p:strVal val="visible"/>
                                      </p:to>
                                    </p:set>
                                    <p:animEffect transition="in" filter="wipe(up)">
                                      <p:cBhvr>
                                        <p:cTn id="11" dur="1000"/>
                                        <p:tgtEl>
                                          <p:spTgt spid="437251">
                                            <p:txEl>
                                              <p:charRg st="0" end="39"/>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37251">
                                            <p:txEl>
                                              <p:charRg st="102" end="253"/>
                                            </p:txEl>
                                          </p:spTgt>
                                        </p:tgtEl>
                                        <p:attrNameLst>
                                          <p:attrName>style.visibility</p:attrName>
                                        </p:attrNameLst>
                                      </p:cBhvr>
                                      <p:to>
                                        <p:strVal val="visible"/>
                                      </p:to>
                                    </p:set>
                                    <p:animEffect transition="in" filter="wipe(up)">
                                      <p:cBhvr>
                                        <p:cTn id="16" dur="1000"/>
                                        <p:tgtEl>
                                          <p:spTgt spid="437251">
                                            <p:txEl>
                                              <p:charRg st="102" end="25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37251">
                                            <p:txEl>
                                              <p:pRg st="4" end="4"/>
                                            </p:txEl>
                                          </p:spTgt>
                                        </p:tgtEl>
                                        <p:attrNameLst>
                                          <p:attrName>style.visibility</p:attrName>
                                        </p:attrNameLst>
                                      </p:cBhvr>
                                      <p:to>
                                        <p:strVal val="visible"/>
                                      </p:to>
                                    </p:set>
                                    <p:anim calcmode="lin" valueType="num">
                                      <p:cBhvr additive="base">
                                        <p:cTn id="21" dur="500" fill="hold"/>
                                        <p:tgtEl>
                                          <p:spTgt spid="43725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3725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1"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16</a:t>
            </a:r>
            <a:endParaRPr lang="en-US" altLang="zh-CN" sz="1400">
              <a:latin typeface="思源黑体" panose="020B0400000000000000" charset="-122"/>
              <a:ea typeface="思源黑体" panose="020B0400000000000000" charset="-122"/>
            </a:endParaRPr>
          </a:p>
        </p:txBody>
      </p:sp>
      <p:grpSp>
        <p:nvGrpSpPr>
          <p:cNvPr id="9" name="组合 8"/>
          <p:cNvGrpSpPr/>
          <p:nvPr/>
        </p:nvGrpSpPr>
        <p:grpSpPr>
          <a:xfrm>
            <a:off x="1827789" y="339725"/>
            <a:ext cx="8275007" cy="410633"/>
            <a:chOff x="2110" y="535"/>
            <a:chExt cx="9774" cy="485"/>
          </a:xfrm>
        </p:grpSpPr>
        <p:sp>
          <p:nvSpPr>
            <p:cNvPr id="10" name="TextBox 23"/>
            <p:cNvSpPr txBox="1"/>
            <p:nvPr/>
          </p:nvSpPr>
          <p:spPr>
            <a:xfrm>
              <a:off x="4752" y="535"/>
              <a:ext cx="4732" cy="485"/>
            </a:xfrm>
            <a:prstGeom prst="rect">
              <a:avLst/>
            </a:prstGeom>
            <a:noFill/>
          </p:spPr>
          <p:txBody>
            <a:bodyPr wrap="square" lIns="0" tIns="0" rIns="0" bIns="0" rtlCol="0">
              <a:spAutoFit/>
            </a:bodyPr>
            <a:lstStyle/>
            <a:p>
              <a:pPr algn="ctr"/>
              <a:r>
                <a:rPr lang="en-US" altLang="zh-CN" sz="2665" b="1">
                  <a:solidFill>
                    <a:schemeClr val="tx1">
                      <a:lumMod val="65000"/>
                      <a:lumOff val="35000"/>
                    </a:schemeClr>
                  </a:solidFill>
                  <a:latin typeface="思源黑体" panose="020B0400000000000000" charset="-122"/>
                  <a:ea typeface="思源黑体" panose="020B0400000000000000" charset="-122"/>
                </a:rPr>
                <a:t>1.</a:t>
              </a:r>
              <a:r>
                <a:rPr lang="en-US" sz="2665" b="1">
                  <a:solidFill>
                    <a:schemeClr val="tx1">
                      <a:lumMod val="65000"/>
                      <a:lumOff val="35000"/>
                    </a:schemeClr>
                  </a:solidFill>
                  <a:latin typeface="思源黑体" panose="020B0400000000000000" charset="-122"/>
                  <a:ea typeface="思源黑体" panose="020B0400000000000000" charset="-122"/>
                </a:rPr>
                <a:t>5</a:t>
              </a:r>
              <a:r>
                <a:rPr lang="zh-CN" altLang="en-US" sz="2665" b="1">
                  <a:solidFill>
                    <a:schemeClr val="tx1">
                      <a:lumMod val="65000"/>
                      <a:lumOff val="35000"/>
                    </a:schemeClr>
                  </a:solidFill>
                  <a:latin typeface="思源黑体" panose="020B0400000000000000" charset="-122"/>
                  <a:ea typeface="思源黑体" panose="020B0400000000000000" charset="-122"/>
                </a:rPr>
                <a:t>虚拟现实技术的发展</a:t>
              </a:r>
              <a:endParaRPr lang="en-US" altLang="zh-CN" sz="2665" b="1">
                <a:solidFill>
                  <a:schemeClr val="tx1">
                    <a:lumMod val="65000"/>
                    <a:lumOff val="35000"/>
                  </a:schemeClr>
                </a:solidFill>
                <a:latin typeface="思源黑体" panose="020B0400000000000000" charset="-122"/>
                <a:ea typeface="思源黑体" panose="020B0400000000000000" charset="-122"/>
              </a:endParaRPr>
            </a:p>
          </p:txBody>
        </p:sp>
        <p:pic>
          <p:nvPicPr>
            <p:cNvPr id="14" name="Image 12" descr="Divider Right.png"/>
            <p:cNvPicPr>
              <a:picLocks noChangeAspect="1"/>
            </p:cNvPicPr>
            <p:nvPr/>
          </p:nvPicPr>
          <p:blipFill>
            <a:blip r:embed="rId1"/>
            <a:stretch>
              <a:fillRect/>
            </a:stretch>
          </p:blipFill>
          <p:spPr>
            <a:xfrm flipH="1">
              <a:off x="2110" y="736"/>
              <a:ext cx="2399" cy="83"/>
            </a:xfrm>
            <a:prstGeom prst="rect">
              <a:avLst/>
            </a:prstGeom>
          </p:spPr>
        </p:pic>
        <p:pic>
          <p:nvPicPr>
            <p:cNvPr id="20"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sp>
        <p:nvSpPr>
          <p:cNvPr id="438275" name="Rectangle 3"/>
          <p:cNvSpPr>
            <a:spLocks noGrp="1" noChangeArrowheads="1"/>
          </p:cNvSpPr>
          <p:nvPr>
            <p:ph idx="1"/>
          </p:nvPr>
        </p:nvSpPr>
        <p:spPr>
          <a:xfrm>
            <a:off x="927735" y="1488440"/>
            <a:ext cx="10323195" cy="4612005"/>
          </a:xfrm>
        </p:spPr>
        <p:txBody>
          <a:bodyPr vert="horz" wrap="square" lIns="91440" tIns="45720" rIns="91440" bIns="45720" numCol="1" anchor="t" anchorCtr="0" compatLnSpc="1"/>
          <a:p>
            <a:pPr marL="342900" marR="0" lvl="0" indent="-342900" algn="l" defTabSz="914400" rtl="0" eaLnBrk="1" fontAlgn="base" latinLnBrk="0" hangingPunct="1">
              <a:lnSpc>
                <a:spcPct val="110000"/>
              </a:lnSpc>
              <a:spcBef>
                <a:spcPct val="40000"/>
              </a:spcBef>
              <a:spcAft>
                <a:spcPct val="0"/>
              </a:spcAft>
              <a:buClr>
                <a:schemeClr val="hlink"/>
              </a:buClr>
              <a:buSzPct val="75000"/>
              <a:buFont typeface="Wingdings" panose="05000000000000000000" pitchFamily="2" charset="2"/>
              <a:buChar char="l"/>
              <a:defRPr/>
            </a:pP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1990</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年，在美国达拉斯召开的</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Siggraph</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会议上，明确提出</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VR</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技术研究的主要内容包括实时三维图形生成技术、多传感器交互技术和高分辨率显示技术，为</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VR</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技术的发展确定了研究方向。 </a:t>
            </a:r>
            <a:endPar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10000"/>
              </a:lnSpc>
              <a:spcBef>
                <a:spcPct val="40000"/>
              </a:spcBef>
              <a:spcAft>
                <a:spcPct val="0"/>
              </a:spcAft>
              <a:buClr>
                <a:schemeClr val="hlink"/>
              </a:buClr>
              <a:buSzPct val="75000"/>
              <a:buFont typeface="Wingdings" panose="05000000000000000000" pitchFamily="2" charset="2"/>
              <a:buChar char="l"/>
              <a:defRPr/>
            </a:pPr>
            <a:endPar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10000"/>
              </a:lnSpc>
              <a:spcBef>
                <a:spcPct val="40000"/>
              </a:spcBef>
              <a:spcAft>
                <a:spcPct val="0"/>
              </a:spcAft>
              <a:buClr>
                <a:schemeClr val="hlink"/>
              </a:buClr>
              <a:buSzPct val="75000"/>
              <a:buFont typeface="Wingdings" panose="05000000000000000000" pitchFamily="2" charset="2"/>
              <a:buChar char="l"/>
              <a:defRPr/>
            </a:pP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从</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20</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世纪</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90</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年代开始，</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VR</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技术的研究热潮也开始向民间的高科技企业转移。著名的</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VPL</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公司开发出第一套传感手套命名为“</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DataGloves”</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，第一套</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HMD</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命名为“</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EyePhones”</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endPar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10000"/>
              </a:lnSpc>
              <a:spcBef>
                <a:spcPct val="40000"/>
              </a:spcBef>
              <a:spcAft>
                <a:spcPct val="0"/>
              </a:spcAft>
              <a:buClr>
                <a:schemeClr val="hlink"/>
              </a:buClr>
              <a:buSzPct val="75000"/>
              <a:buFont typeface="Wingdings" panose="05000000000000000000" pitchFamily="2" charset="2"/>
              <a:buChar char="l"/>
              <a:defRPr/>
            </a:pPr>
            <a:endPar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342900" algn="l" defTabSz="914400" rtl="0" eaLnBrk="1" fontAlgn="base" latinLnBrk="0" hangingPunct="1">
              <a:lnSpc>
                <a:spcPct val="110000"/>
              </a:lnSpc>
              <a:spcBef>
                <a:spcPct val="40000"/>
              </a:spcBef>
              <a:spcAft>
                <a:spcPct val="0"/>
              </a:spcAft>
              <a:buClr>
                <a:schemeClr val="hlink"/>
              </a:buClr>
              <a:buSzPct val="75000"/>
              <a:buFont typeface="Wingdings" panose="05000000000000000000" pitchFamily="2" charset="2"/>
              <a:buChar char="l"/>
              <a:defRPr/>
            </a:pP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进入</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21</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世纪后，</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VR</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技术更是进入软件高速发展的时期，一些有代表性的</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VR</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软件开发系统不断在发展完善，如</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MultiGen Vega</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OpenSceneGraph</a:t>
            </a:r>
            <a:r>
              <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kumimoji="0" lang="en-US" altLang="zh-CN"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Virtools</a:t>
            </a:r>
            <a:r>
              <a:rPr kumimoji="0"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rPr>
              <a:t>、</a:t>
            </a:r>
            <a:r>
              <a:rPr lang="en-US" altLang="zh-CN" sz="2000" b="1" kern="0" spc="0" noProof="0" smtClean="0">
                <a:ln>
                  <a:noFill/>
                </a:ln>
                <a:solidFill>
                  <a:schemeClr val="tx1"/>
                </a:solidFill>
                <a:effectLst/>
                <a:uLnTx/>
                <a:latin typeface="微软雅黑" panose="020B0503020204020204" charset="-122"/>
                <a:ea typeface="微软雅黑" panose="020B0503020204020204" charset="-122"/>
                <a:cs typeface="微软雅黑" panose="020B0503020204020204" charset="-122"/>
                <a:sym typeface="+mn-ea"/>
              </a:rPr>
              <a:t>UE</a:t>
            </a:r>
            <a:r>
              <a:rPr sz="2000" b="1" kern="0" spc="0" noProof="0" smtClean="0">
                <a:ln>
                  <a:noFill/>
                </a:ln>
                <a:solidFill>
                  <a:schemeClr val="tx1"/>
                </a:solidFill>
                <a:effectLst/>
                <a:uLnTx/>
                <a:latin typeface="微软雅黑" panose="020B0503020204020204" charset="-122"/>
                <a:ea typeface="微软雅黑" panose="020B0503020204020204" charset="-122"/>
                <a:cs typeface="微软雅黑" panose="020B0503020204020204" charset="-122"/>
                <a:sym typeface="+mn-ea"/>
              </a:rPr>
              <a:t>、</a:t>
            </a:r>
            <a:r>
              <a:rPr lang="en-US" altLang="zh-CN" sz="2000" b="1" kern="0" spc="0" noProof="0" smtClean="0">
                <a:ln>
                  <a:noFill/>
                </a:ln>
                <a:solidFill>
                  <a:schemeClr val="tx1"/>
                </a:solidFill>
                <a:effectLst/>
                <a:uLnTx/>
                <a:latin typeface="微软雅黑" panose="020B0503020204020204" charset="-122"/>
                <a:ea typeface="微软雅黑" panose="020B0503020204020204" charset="-122"/>
                <a:cs typeface="微软雅黑" panose="020B0503020204020204" charset="-122"/>
                <a:sym typeface="+mn-ea"/>
              </a:rPr>
              <a:t>CE</a:t>
            </a:r>
            <a:r>
              <a:rPr sz="2000" b="1" kern="0" spc="0" noProof="0" smtClean="0">
                <a:ln>
                  <a:noFill/>
                </a:ln>
                <a:solidFill>
                  <a:schemeClr val="tx1"/>
                </a:solidFill>
                <a:effectLst/>
                <a:uLnTx/>
                <a:latin typeface="微软雅黑" panose="020B0503020204020204" charset="-122"/>
                <a:ea typeface="微软雅黑" panose="020B0503020204020204" charset="-122"/>
                <a:cs typeface="微软雅黑" panose="020B0503020204020204" charset="-122"/>
                <a:sym typeface="+mn-ea"/>
              </a:rPr>
              <a:t>、</a:t>
            </a:r>
            <a:r>
              <a:rPr lang="en-US" altLang="zh-CN" sz="2000" b="1" kern="0" spc="0" noProof="0" smtClean="0">
                <a:ln>
                  <a:noFill/>
                </a:ln>
                <a:solidFill>
                  <a:schemeClr val="tx1"/>
                </a:solidFill>
                <a:effectLst/>
                <a:uLnTx/>
                <a:latin typeface="微软雅黑" panose="020B0503020204020204" charset="-122"/>
                <a:ea typeface="微软雅黑" panose="020B0503020204020204" charset="-122"/>
                <a:cs typeface="微软雅黑" panose="020B0503020204020204" charset="-122"/>
                <a:sym typeface="+mn-ea"/>
              </a:rPr>
              <a:t>Unity</a:t>
            </a:r>
            <a:r>
              <a:rPr sz="2000" b="1" kern="0" spc="0" noProof="0" smtClean="0">
                <a:ln>
                  <a:noFill/>
                </a:ln>
                <a:solidFill>
                  <a:schemeClr val="tx1"/>
                </a:solidFill>
                <a:effectLst/>
                <a:uLnTx/>
                <a:latin typeface="微软雅黑" panose="020B0503020204020204" charset="-122"/>
                <a:ea typeface="微软雅黑" panose="020B0503020204020204" charset="-122"/>
                <a:cs typeface="微软雅黑" panose="020B0503020204020204" charset="-122"/>
                <a:sym typeface="+mn-ea"/>
              </a:rPr>
              <a:t>等。</a:t>
            </a:r>
            <a:endParaRPr kumimoji="0" lang="zh-CN" altLang="en-US" sz="2000" b="1" i="0" strike="noStrike" kern="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38275">
                                            <p:txEl>
                                              <p:charRg st="0" end="91"/>
                                            </p:txEl>
                                          </p:spTgt>
                                        </p:tgtEl>
                                        <p:attrNameLst>
                                          <p:attrName>style.visibility</p:attrName>
                                        </p:attrNameLst>
                                      </p:cBhvr>
                                      <p:to>
                                        <p:strVal val="visible"/>
                                      </p:to>
                                    </p:set>
                                    <p:animEffect transition="in" filter="wipe(up)">
                                      <p:cBhvr>
                                        <p:cTn id="11" dur="1000"/>
                                        <p:tgtEl>
                                          <p:spTgt spid="438275">
                                            <p:txEl>
                                              <p:charRg st="0" end="9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38275">
                                            <p:txEl>
                                              <p:charRg st="183" end="274"/>
                                            </p:txEl>
                                          </p:spTgt>
                                        </p:tgtEl>
                                        <p:attrNameLst>
                                          <p:attrName>style.visibility</p:attrName>
                                        </p:attrNameLst>
                                      </p:cBhvr>
                                      <p:to>
                                        <p:strVal val="visible"/>
                                      </p:to>
                                    </p:set>
                                    <p:animEffect transition="in" filter="wipe(up)">
                                      <p:cBhvr>
                                        <p:cTn id="16" dur="1000"/>
                                        <p:tgtEl>
                                          <p:spTgt spid="438275">
                                            <p:txEl>
                                              <p:charRg st="183" end="27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38275">
                                            <p:txEl>
                                              <p:pRg st="4" end="4"/>
                                            </p:txEl>
                                          </p:spTgt>
                                        </p:tgtEl>
                                        <p:attrNameLst>
                                          <p:attrName>style.visibility</p:attrName>
                                        </p:attrNameLst>
                                      </p:cBhvr>
                                      <p:to>
                                        <p:strVal val="visible"/>
                                      </p:to>
                                    </p:set>
                                    <p:anim calcmode="lin" valueType="num">
                                      <p:cBhvr additive="base">
                                        <p:cTn id="21" dur="500" fill="hold"/>
                                        <p:tgtEl>
                                          <p:spTgt spid="43827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3827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17</a:t>
            </a:r>
            <a:endParaRPr lang="en-US" altLang="zh-CN" sz="1400">
              <a:latin typeface="思源黑体" panose="020B0400000000000000" charset="-122"/>
              <a:ea typeface="思源黑体" panose="020B0400000000000000" charset="-122"/>
            </a:endParaRPr>
          </a:p>
        </p:txBody>
      </p:sp>
      <p:grpSp>
        <p:nvGrpSpPr>
          <p:cNvPr id="5" name="组合 4"/>
          <p:cNvGrpSpPr/>
          <p:nvPr/>
        </p:nvGrpSpPr>
        <p:grpSpPr>
          <a:xfrm>
            <a:off x="619125" y="2282825"/>
            <a:ext cx="2113915" cy="1877695"/>
            <a:chOff x="5134" y="4487"/>
            <a:chExt cx="2628" cy="2334"/>
          </a:xfrm>
          <a:effectLst>
            <a:outerShdw blurRad="50800" dist="38100" dir="8100000" algn="tr" rotWithShape="0">
              <a:prstClr val="black">
                <a:alpha val="40000"/>
              </a:prstClr>
            </a:outerShdw>
          </a:effectLst>
        </p:grpSpPr>
        <p:sp>
          <p:nvSpPr>
            <p:cNvPr id="4" name="六边形 3"/>
            <p:cNvSpPr/>
            <p:nvPr/>
          </p:nvSpPr>
          <p:spPr>
            <a:xfrm>
              <a:off x="5134" y="4487"/>
              <a:ext cx="2628" cy="2334"/>
            </a:xfrm>
            <a:prstGeom prst="hexagon">
              <a:avLst/>
            </a:prstGeom>
            <a:gradFill>
              <a:gsLst>
                <a:gs pos="0">
                  <a:schemeClr val="accent1">
                    <a:lumMod val="5000"/>
                    <a:lumOff val="95000"/>
                  </a:schemeClr>
                </a:gs>
                <a:gs pos="10000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panose="020B0400000000000000" charset="-122"/>
                <a:ea typeface="思源黑体" panose="020B0400000000000000" charset="-122"/>
              </a:endParaRPr>
            </a:p>
          </p:txBody>
        </p:sp>
        <p:sp>
          <p:nvSpPr>
            <p:cNvPr id="3" name="六边形 2"/>
            <p:cNvSpPr/>
            <p:nvPr/>
          </p:nvSpPr>
          <p:spPr>
            <a:xfrm>
              <a:off x="5402" y="4741"/>
              <a:ext cx="2092" cy="1825"/>
            </a:xfrm>
            <a:prstGeom prst="hexagon">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panose="020B0400000000000000" charset="-122"/>
                  <a:ea typeface="思源黑体" panose="020B0400000000000000" charset="-122"/>
                </a:rPr>
                <a:t>1.</a:t>
              </a:r>
              <a:r>
                <a:rPr lang="zh-CN" altLang="en-US">
                  <a:solidFill>
                    <a:schemeClr val="bg1"/>
                  </a:solidFill>
                  <a:latin typeface="思源黑体" panose="020B0400000000000000" charset="-122"/>
                  <a:ea typeface="思源黑体" panose="020B0400000000000000" charset="-122"/>
                </a:rPr>
                <a:t>动态环境建模技术</a:t>
              </a:r>
              <a:endParaRPr lang="zh-CN" altLang="en-US">
                <a:solidFill>
                  <a:schemeClr val="bg1"/>
                </a:solidFill>
                <a:latin typeface="思源黑体" panose="020B0400000000000000" charset="-122"/>
                <a:ea typeface="思源黑体" panose="020B0400000000000000" charset="-122"/>
              </a:endParaRPr>
            </a:p>
          </p:txBody>
        </p:sp>
      </p:grpSp>
      <p:grpSp>
        <p:nvGrpSpPr>
          <p:cNvPr id="6" name="组合 5"/>
          <p:cNvGrpSpPr/>
          <p:nvPr/>
        </p:nvGrpSpPr>
        <p:grpSpPr>
          <a:xfrm>
            <a:off x="2324735" y="3265170"/>
            <a:ext cx="2113915" cy="1877695"/>
            <a:chOff x="5134" y="4487"/>
            <a:chExt cx="2628" cy="2334"/>
          </a:xfrm>
          <a:effectLst>
            <a:outerShdw blurRad="50800" dist="38100" dir="8100000" algn="tr" rotWithShape="0">
              <a:prstClr val="black">
                <a:alpha val="40000"/>
              </a:prstClr>
            </a:outerShdw>
          </a:effectLst>
        </p:grpSpPr>
        <p:sp>
          <p:nvSpPr>
            <p:cNvPr id="7" name="六边形 6"/>
            <p:cNvSpPr/>
            <p:nvPr/>
          </p:nvSpPr>
          <p:spPr>
            <a:xfrm>
              <a:off x="5134" y="4487"/>
              <a:ext cx="2628" cy="2334"/>
            </a:xfrm>
            <a:prstGeom prst="hexagon">
              <a:avLst/>
            </a:prstGeom>
            <a:gradFill>
              <a:gsLst>
                <a:gs pos="0">
                  <a:schemeClr val="accent1">
                    <a:lumMod val="5000"/>
                    <a:lumOff val="95000"/>
                  </a:schemeClr>
                </a:gs>
                <a:gs pos="10000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panose="020B0400000000000000" charset="-122"/>
                <a:ea typeface="思源黑体" panose="020B0400000000000000" charset="-122"/>
              </a:endParaRPr>
            </a:p>
          </p:txBody>
        </p:sp>
        <p:sp>
          <p:nvSpPr>
            <p:cNvPr id="8" name="六边形 7"/>
            <p:cNvSpPr/>
            <p:nvPr/>
          </p:nvSpPr>
          <p:spPr>
            <a:xfrm>
              <a:off x="5402" y="4741"/>
              <a:ext cx="2092" cy="1825"/>
            </a:xfrm>
            <a:prstGeom prst="hexagon">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panose="020B0400000000000000" charset="-122"/>
                  <a:ea typeface="思源黑体" panose="020B0400000000000000" charset="-122"/>
                </a:rPr>
                <a:t>3.</a:t>
              </a:r>
              <a:r>
                <a:rPr lang="zh-CN" altLang="en-US">
                  <a:solidFill>
                    <a:schemeClr val="bg1"/>
                  </a:solidFill>
                  <a:latin typeface="思源黑体" panose="020B0400000000000000" charset="-122"/>
                  <a:ea typeface="思源黑体" panose="020B0400000000000000" charset="-122"/>
                </a:rPr>
                <a:t>新型交互设备的研制</a:t>
              </a:r>
              <a:endParaRPr lang="zh-CN" altLang="en-US">
                <a:solidFill>
                  <a:schemeClr val="bg1"/>
                </a:solidFill>
                <a:latin typeface="思源黑体" panose="020B0400000000000000" charset="-122"/>
                <a:ea typeface="思源黑体" panose="020B0400000000000000" charset="-122"/>
              </a:endParaRPr>
            </a:p>
          </p:txBody>
        </p:sp>
      </p:grpSp>
      <p:grpSp>
        <p:nvGrpSpPr>
          <p:cNvPr id="2" name="组合 1"/>
          <p:cNvGrpSpPr/>
          <p:nvPr/>
        </p:nvGrpSpPr>
        <p:grpSpPr>
          <a:xfrm>
            <a:off x="619760" y="4240530"/>
            <a:ext cx="2113915" cy="1877695"/>
            <a:chOff x="5134" y="4487"/>
            <a:chExt cx="2628" cy="2334"/>
          </a:xfrm>
          <a:effectLst>
            <a:outerShdw blurRad="50800" dist="38100" dir="8100000" algn="tr" rotWithShape="0">
              <a:prstClr val="black">
                <a:alpha val="40000"/>
              </a:prstClr>
            </a:outerShdw>
          </a:effectLst>
        </p:grpSpPr>
        <p:sp>
          <p:nvSpPr>
            <p:cNvPr id="12" name="六边形 11"/>
            <p:cNvSpPr/>
            <p:nvPr/>
          </p:nvSpPr>
          <p:spPr>
            <a:xfrm>
              <a:off x="5134" y="4487"/>
              <a:ext cx="2628" cy="2334"/>
            </a:xfrm>
            <a:prstGeom prst="hexagon">
              <a:avLst/>
            </a:prstGeom>
            <a:gradFill>
              <a:gsLst>
                <a:gs pos="0">
                  <a:schemeClr val="accent1">
                    <a:lumMod val="5000"/>
                    <a:lumOff val="95000"/>
                  </a:schemeClr>
                </a:gs>
                <a:gs pos="10000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panose="020B0400000000000000" charset="-122"/>
                <a:ea typeface="思源黑体" panose="020B0400000000000000" charset="-122"/>
              </a:endParaRPr>
            </a:p>
          </p:txBody>
        </p:sp>
        <p:sp>
          <p:nvSpPr>
            <p:cNvPr id="15" name="六边形 14"/>
            <p:cNvSpPr/>
            <p:nvPr/>
          </p:nvSpPr>
          <p:spPr>
            <a:xfrm>
              <a:off x="5402" y="4741"/>
              <a:ext cx="2092" cy="1825"/>
            </a:xfrm>
            <a:prstGeom prst="hexagon">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panose="020B0400000000000000" charset="-122"/>
                  <a:ea typeface="思源黑体" panose="020B0400000000000000" charset="-122"/>
                </a:rPr>
                <a:t>2.</a:t>
              </a:r>
              <a:r>
                <a:rPr lang="zh-CN" altLang="en-US">
                  <a:solidFill>
                    <a:schemeClr val="bg1"/>
                  </a:solidFill>
                  <a:latin typeface="思源黑体" panose="020B0400000000000000" charset="-122"/>
                  <a:ea typeface="思源黑体" panose="020B0400000000000000" charset="-122"/>
                </a:rPr>
                <a:t>实时三维图形生成和显示技术</a:t>
              </a:r>
              <a:endParaRPr lang="zh-CN" altLang="en-US">
                <a:solidFill>
                  <a:schemeClr val="bg1"/>
                </a:solidFill>
                <a:latin typeface="思源黑体" panose="020B0400000000000000" charset="-122"/>
                <a:ea typeface="思源黑体" panose="020B0400000000000000" charset="-122"/>
              </a:endParaRPr>
            </a:p>
          </p:txBody>
        </p:sp>
      </p:grpSp>
      <p:grpSp>
        <p:nvGrpSpPr>
          <p:cNvPr id="16" name="组合 15"/>
          <p:cNvGrpSpPr/>
          <p:nvPr/>
        </p:nvGrpSpPr>
        <p:grpSpPr>
          <a:xfrm>
            <a:off x="4064635" y="2282825"/>
            <a:ext cx="2113915" cy="1877695"/>
            <a:chOff x="5134" y="4487"/>
            <a:chExt cx="2628" cy="2334"/>
          </a:xfrm>
          <a:effectLst>
            <a:outerShdw blurRad="50800" dist="38100" dir="8100000" algn="tr" rotWithShape="0">
              <a:prstClr val="black">
                <a:alpha val="40000"/>
              </a:prstClr>
            </a:outerShdw>
          </a:effectLst>
        </p:grpSpPr>
        <p:sp>
          <p:nvSpPr>
            <p:cNvPr id="17" name="六边形 16"/>
            <p:cNvSpPr/>
            <p:nvPr/>
          </p:nvSpPr>
          <p:spPr>
            <a:xfrm>
              <a:off x="5134" y="4487"/>
              <a:ext cx="2628" cy="2334"/>
            </a:xfrm>
            <a:prstGeom prst="hexagon">
              <a:avLst/>
            </a:prstGeom>
            <a:gradFill>
              <a:gsLst>
                <a:gs pos="0">
                  <a:schemeClr val="accent1">
                    <a:lumMod val="5000"/>
                    <a:lumOff val="95000"/>
                  </a:schemeClr>
                </a:gs>
                <a:gs pos="10000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黑体" panose="020B0400000000000000" charset="-122"/>
                <a:ea typeface="思源黑体" panose="020B0400000000000000" charset="-122"/>
              </a:endParaRPr>
            </a:p>
          </p:txBody>
        </p:sp>
        <p:sp>
          <p:nvSpPr>
            <p:cNvPr id="13" name="六边形 12"/>
            <p:cNvSpPr/>
            <p:nvPr/>
          </p:nvSpPr>
          <p:spPr>
            <a:xfrm>
              <a:off x="5402" y="4741"/>
              <a:ext cx="2092" cy="1825"/>
            </a:xfrm>
            <a:prstGeom prst="hexagon">
              <a:avLst/>
            </a:prstGeom>
            <a:solidFill>
              <a:srgbClr val="F9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bg1"/>
                  </a:solidFill>
                  <a:latin typeface="思源黑体" panose="020B0400000000000000" charset="-122"/>
                  <a:ea typeface="思源黑体" panose="020B0400000000000000" charset="-122"/>
                </a:rPr>
                <a:t>4.</a:t>
              </a:r>
              <a:r>
                <a:rPr lang="zh-CN" altLang="en-US">
                  <a:solidFill>
                    <a:schemeClr val="bg1"/>
                  </a:solidFill>
                  <a:latin typeface="思源黑体" panose="020B0400000000000000" charset="-122"/>
                  <a:ea typeface="思源黑体" panose="020B0400000000000000" charset="-122"/>
                </a:rPr>
                <a:t>智能化语音虚拟现实建模</a:t>
              </a:r>
              <a:endParaRPr lang="zh-CN" altLang="en-US">
                <a:solidFill>
                  <a:schemeClr val="bg1"/>
                </a:solidFill>
                <a:latin typeface="思源黑体" panose="020B0400000000000000" charset="-122"/>
                <a:ea typeface="思源黑体" panose="020B0400000000000000" charset="-122"/>
              </a:endParaRPr>
            </a:p>
          </p:txBody>
        </p:sp>
      </p:grpSp>
      <p:sp>
        <p:nvSpPr>
          <p:cNvPr id="26" name="矩形 25"/>
          <p:cNvSpPr/>
          <p:nvPr/>
        </p:nvSpPr>
        <p:spPr>
          <a:xfrm>
            <a:off x="619125" y="1071245"/>
            <a:ext cx="3717925" cy="491490"/>
          </a:xfrm>
          <a:prstGeom prst="rect">
            <a:avLst/>
          </a:prstGeom>
          <a:noFill/>
          <a:ln>
            <a:noFill/>
          </a:ln>
        </p:spPr>
        <p:txBody>
          <a:bodyPr wrap="square" rtlCol="0" anchor="t">
            <a:spAutoFit/>
          </a:bodyPr>
          <a:lstStyle/>
          <a:p>
            <a:pPr algn="l">
              <a:lnSpc>
                <a:spcPct val="130000"/>
              </a:lnSpc>
            </a:pPr>
            <a:r>
              <a:rPr lang="en-US" altLang="zh-CN" sz="2000" b="1">
                <a:solidFill>
                  <a:schemeClr val="tx1">
                    <a:lumMod val="75000"/>
                    <a:lumOff val="25000"/>
                  </a:schemeClr>
                </a:solidFill>
                <a:effectLst/>
                <a:latin typeface="思源黑体" panose="020B0400000000000000" charset="-122"/>
                <a:ea typeface="思源黑体" panose="020B0400000000000000" charset="-122"/>
                <a:sym typeface="+mn-ea"/>
              </a:rPr>
              <a:t>1.5.3  </a:t>
            </a:r>
            <a:r>
              <a:rPr lang="zh-CN" altLang="en-US" sz="1600">
                <a:solidFill>
                  <a:schemeClr val="tx1">
                    <a:lumMod val="75000"/>
                    <a:lumOff val="25000"/>
                  </a:schemeClr>
                </a:solidFill>
                <a:effectLst/>
                <a:latin typeface="思源黑体" panose="020B0400000000000000" charset="-122"/>
                <a:ea typeface="思源黑体" panose="020B0400000000000000" charset="-122"/>
                <a:sym typeface="+mn-ea"/>
              </a:rPr>
              <a:t>虚拟现实的发展趋势</a:t>
            </a:r>
            <a:endParaRPr lang="zh-CN" altLang="en-US" sz="1600">
              <a:solidFill>
                <a:schemeClr val="tx1">
                  <a:lumMod val="75000"/>
                  <a:lumOff val="25000"/>
                </a:schemeClr>
              </a:solidFill>
              <a:effectLst/>
              <a:latin typeface="思源黑体" panose="020B0400000000000000" charset="-122"/>
              <a:ea typeface="思源黑体" panose="020B0400000000000000" charset="-122"/>
              <a:sym typeface="+mn-ea"/>
            </a:endParaRPr>
          </a:p>
        </p:txBody>
      </p:sp>
      <p:grpSp>
        <p:nvGrpSpPr>
          <p:cNvPr id="22" name="组合 21"/>
          <p:cNvGrpSpPr/>
          <p:nvPr/>
        </p:nvGrpSpPr>
        <p:grpSpPr>
          <a:xfrm>
            <a:off x="1827789" y="339725"/>
            <a:ext cx="8275007" cy="410633"/>
            <a:chOff x="2110" y="535"/>
            <a:chExt cx="9774" cy="485"/>
          </a:xfrm>
        </p:grpSpPr>
        <p:sp>
          <p:nvSpPr>
            <p:cNvPr id="25" name="TextBox 23"/>
            <p:cNvSpPr txBox="1"/>
            <p:nvPr/>
          </p:nvSpPr>
          <p:spPr>
            <a:xfrm>
              <a:off x="4752" y="535"/>
              <a:ext cx="4732" cy="485"/>
            </a:xfrm>
            <a:prstGeom prst="rect">
              <a:avLst/>
            </a:prstGeom>
            <a:noFill/>
          </p:spPr>
          <p:txBody>
            <a:bodyPr wrap="square" lIns="0" tIns="0" rIns="0" bIns="0" rtlCol="0">
              <a:spAutoFit/>
            </a:bodyPr>
            <a:p>
              <a:pPr algn="ctr"/>
              <a:r>
                <a:rPr lang="en-US" altLang="zh-CN" sz="2665" b="1">
                  <a:solidFill>
                    <a:schemeClr val="tx1">
                      <a:lumMod val="65000"/>
                      <a:lumOff val="35000"/>
                    </a:schemeClr>
                  </a:solidFill>
                  <a:latin typeface="思源黑体" panose="020B0400000000000000" charset="-122"/>
                  <a:ea typeface="思源黑体" panose="020B0400000000000000" charset="-122"/>
                </a:rPr>
                <a:t>1.</a:t>
              </a:r>
              <a:r>
                <a:rPr lang="en-US" sz="2665" b="1">
                  <a:solidFill>
                    <a:schemeClr val="tx1">
                      <a:lumMod val="65000"/>
                      <a:lumOff val="35000"/>
                    </a:schemeClr>
                  </a:solidFill>
                  <a:latin typeface="思源黑体" panose="020B0400000000000000" charset="-122"/>
                  <a:ea typeface="思源黑体" panose="020B0400000000000000" charset="-122"/>
                </a:rPr>
                <a:t>5</a:t>
              </a:r>
              <a:r>
                <a:rPr lang="zh-CN" altLang="en-US" sz="2665" b="1">
                  <a:solidFill>
                    <a:schemeClr val="tx1">
                      <a:lumMod val="65000"/>
                      <a:lumOff val="35000"/>
                    </a:schemeClr>
                  </a:solidFill>
                  <a:latin typeface="思源黑体" panose="020B0400000000000000" charset="-122"/>
                  <a:ea typeface="思源黑体" panose="020B0400000000000000" charset="-122"/>
                </a:rPr>
                <a:t>虚拟现实技术的发展</a:t>
              </a:r>
              <a:endParaRPr lang="en-US" altLang="zh-CN" sz="2665" b="1">
                <a:solidFill>
                  <a:schemeClr val="tx1">
                    <a:lumMod val="65000"/>
                    <a:lumOff val="35000"/>
                  </a:schemeClr>
                </a:solidFill>
                <a:latin typeface="思源黑体" panose="020B0400000000000000" charset="-122"/>
                <a:ea typeface="思源黑体" panose="020B0400000000000000" charset="-122"/>
              </a:endParaRPr>
            </a:p>
          </p:txBody>
        </p:sp>
        <p:pic>
          <p:nvPicPr>
            <p:cNvPr id="33" name="Image 12" descr="Divider Right.png"/>
            <p:cNvPicPr>
              <a:picLocks noChangeAspect="1"/>
            </p:cNvPicPr>
            <p:nvPr/>
          </p:nvPicPr>
          <p:blipFill>
            <a:blip r:embed="rId1"/>
            <a:stretch>
              <a:fillRect/>
            </a:stretch>
          </p:blipFill>
          <p:spPr>
            <a:xfrm flipH="1">
              <a:off x="2110" y="736"/>
              <a:ext cx="2399" cy="83"/>
            </a:xfrm>
            <a:prstGeom prst="rect">
              <a:avLst/>
            </a:prstGeom>
          </p:spPr>
        </p:pic>
        <p:pic>
          <p:nvPicPr>
            <p:cNvPr id="34"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grpSp>
        <p:nvGrpSpPr>
          <p:cNvPr id="35" name="组合 34"/>
          <p:cNvGrpSpPr/>
          <p:nvPr/>
        </p:nvGrpSpPr>
        <p:grpSpPr>
          <a:xfrm>
            <a:off x="5850255" y="1386840"/>
            <a:ext cx="2113915" cy="1877695"/>
            <a:chOff x="5134" y="4487"/>
            <a:chExt cx="2628" cy="2334"/>
          </a:xfrm>
          <a:effectLst>
            <a:outerShdw blurRad="50800" dist="38100" dir="8100000" algn="tr" rotWithShape="0">
              <a:prstClr val="black">
                <a:alpha val="40000"/>
              </a:prstClr>
            </a:outerShdw>
          </a:effectLst>
        </p:grpSpPr>
        <p:sp>
          <p:nvSpPr>
            <p:cNvPr id="36" name="六边形 35"/>
            <p:cNvSpPr/>
            <p:nvPr/>
          </p:nvSpPr>
          <p:spPr>
            <a:xfrm>
              <a:off x="5134" y="4487"/>
              <a:ext cx="2628" cy="2334"/>
            </a:xfrm>
            <a:prstGeom prst="hexagon">
              <a:avLst/>
            </a:prstGeom>
            <a:gradFill>
              <a:gsLst>
                <a:gs pos="0">
                  <a:schemeClr val="accent1">
                    <a:lumMod val="5000"/>
                    <a:lumOff val="95000"/>
                  </a:schemeClr>
                </a:gs>
                <a:gs pos="10000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panose="020B0400000000000000" charset="-122"/>
                <a:ea typeface="思源黑体" panose="020B0400000000000000" charset="-122"/>
              </a:endParaRPr>
            </a:p>
          </p:txBody>
        </p:sp>
        <p:sp>
          <p:nvSpPr>
            <p:cNvPr id="37" name="六边形 36"/>
            <p:cNvSpPr/>
            <p:nvPr/>
          </p:nvSpPr>
          <p:spPr>
            <a:xfrm>
              <a:off x="5402" y="4741"/>
              <a:ext cx="2092" cy="1825"/>
            </a:xfrm>
            <a:prstGeom prst="hexagon">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思源黑体" panose="020B0400000000000000" charset="-122"/>
                  <a:ea typeface="思源黑体" panose="020B0400000000000000" charset="-122"/>
                </a:rPr>
                <a:t>6.“</a:t>
              </a:r>
              <a:r>
                <a:rPr lang="zh-CN" altLang="en-US">
                  <a:solidFill>
                    <a:schemeClr val="bg1"/>
                  </a:solidFill>
                  <a:latin typeface="思源黑体" panose="020B0400000000000000" charset="-122"/>
                  <a:ea typeface="思源黑体" panose="020B0400000000000000" charset="-122"/>
                </a:rPr>
                <a:t>屏幕</a:t>
              </a:r>
              <a:r>
                <a:rPr lang="en-US" altLang="zh-CN">
                  <a:solidFill>
                    <a:schemeClr val="bg1"/>
                  </a:solidFill>
                  <a:latin typeface="思源黑体" panose="020B0400000000000000" charset="-122"/>
                  <a:ea typeface="思源黑体" panose="020B0400000000000000" charset="-122"/>
                </a:rPr>
                <a:t>”</a:t>
              </a:r>
              <a:r>
                <a:rPr lang="zh-CN" altLang="en-US">
                  <a:solidFill>
                    <a:schemeClr val="bg1"/>
                  </a:solidFill>
                  <a:latin typeface="思源黑体" panose="020B0400000000000000" charset="-122"/>
                  <a:ea typeface="思源黑体" panose="020B0400000000000000" charset="-122"/>
                </a:rPr>
                <a:t>时代的结束</a:t>
              </a:r>
              <a:endParaRPr lang="zh-CN" altLang="en-US">
                <a:solidFill>
                  <a:schemeClr val="bg1"/>
                </a:solidFill>
                <a:latin typeface="思源黑体" panose="020B0400000000000000" charset="-122"/>
                <a:ea typeface="思源黑体" panose="020B0400000000000000" charset="-122"/>
              </a:endParaRPr>
            </a:p>
          </p:txBody>
        </p:sp>
      </p:grpSp>
      <p:grpSp>
        <p:nvGrpSpPr>
          <p:cNvPr id="38" name="组合 37"/>
          <p:cNvGrpSpPr/>
          <p:nvPr/>
        </p:nvGrpSpPr>
        <p:grpSpPr>
          <a:xfrm>
            <a:off x="5803265" y="3369945"/>
            <a:ext cx="2113915" cy="1877695"/>
            <a:chOff x="5134" y="4487"/>
            <a:chExt cx="2628" cy="2334"/>
          </a:xfrm>
          <a:effectLst>
            <a:outerShdw blurRad="50800" dist="38100" dir="8100000" algn="tr" rotWithShape="0">
              <a:prstClr val="black">
                <a:alpha val="40000"/>
              </a:prstClr>
            </a:outerShdw>
          </a:effectLst>
        </p:grpSpPr>
        <p:sp>
          <p:nvSpPr>
            <p:cNvPr id="39" name="六边形 38"/>
            <p:cNvSpPr/>
            <p:nvPr/>
          </p:nvSpPr>
          <p:spPr>
            <a:xfrm>
              <a:off x="5134" y="4487"/>
              <a:ext cx="2628" cy="2334"/>
            </a:xfrm>
            <a:prstGeom prst="hexagon">
              <a:avLst/>
            </a:prstGeom>
            <a:gradFill>
              <a:gsLst>
                <a:gs pos="0">
                  <a:schemeClr val="accent1">
                    <a:lumMod val="5000"/>
                    <a:lumOff val="95000"/>
                  </a:schemeClr>
                </a:gs>
                <a:gs pos="10000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panose="020B0400000000000000" charset="-122"/>
                <a:ea typeface="思源黑体" panose="020B0400000000000000" charset="-122"/>
              </a:endParaRPr>
            </a:p>
          </p:txBody>
        </p:sp>
        <p:sp>
          <p:nvSpPr>
            <p:cNvPr id="40" name="六边形 39"/>
            <p:cNvSpPr/>
            <p:nvPr/>
          </p:nvSpPr>
          <p:spPr>
            <a:xfrm>
              <a:off x="5402" y="4741"/>
              <a:ext cx="2092" cy="1825"/>
            </a:xfrm>
            <a:prstGeom prst="hexagon">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思源黑体" panose="020B0400000000000000" charset="-122"/>
                  <a:ea typeface="思源黑体" panose="020B0400000000000000" charset="-122"/>
                </a:rPr>
                <a:t>7.</a:t>
              </a:r>
              <a:r>
                <a:rPr lang="zh-CN" altLang="en-US">
                  <a:solidFill>
                    <a:schemeClr val="bg1"/>
                  </a:solidFill>
                  <a:latin typeface="思源黑体" panose="020B0400000000000000" charset="-122"/>
                  <a:ea typeface="思源黑体" panose="020B0400000000000000" charset="-122"/>
                </a:rPr>
                <a:t>需要更出色的虚拟现实开发工具</a:t>
              </a:r>
              <a:endParaRPr lang="zh-CN" altLang="en-US">
                <a:solidFill>
                  <a:schemeClr val="bg1"/>
                </a:solidFill>
                <a:latin typeface="思源黑体" panose="020B0400000000000000" charset="-122"/>
                <a:ea typeface="思源黑体" panose="020B0400000000000000" charset="-122"/>
              </a:endParaRPr>
            </a:p>
          </p:txBody>
        </p:sp>
      </p:grpSp>
      <p:grpSp>
        <p:nvGrpSpPr>
          <p:cNvPr id="41" name="组合 40"/>
          <p:cNvGrpSpPr/>
          <p:nvPr/>
        </p:nvGrpSpPr>
        <p:grpSpPr>
          <a:xfrm>
            <a:off x="9215755" y="3430905"/>
            <a:ext cx="2113915" cy="1877695"/>
            <a:chOff x="5134" y="4487"/>
            <a:chExt cx="2628" cy="2334"/>
          </a:xfrm>
          <a:effectLst>
            <a:outerShdw blurRad="50800" dist="38100" dir="8100000" algn="tr" rotWithShape="0">
              <a:prstClr val="black">
                <a:alpha val="40000"/>
              </a:prstClr>
            </a:outerShdw>
          </a:effectLst>
        </p:grpSpPr>
        <p:sp>
          <p:nvSpPr>
            <p:cNvPr id="42" name="六边形 41"/>
            <p:cNvSpPr/>
            <p:nvPr/>
          </p:nvSpPr>
          <p:spPr>
            <a:xfrm>
              <a:off x="5134" y="4487"/>
              <a:ext cx="2628" cy="2334"/>
            </a:xfrm>
            <a:prstGeom prst="hexagon">
              <a:avLst/>
            </a:prstGeom>
            <a:gradFill>
              <a:gsLst>
                <a:gs pos="0">
                  <a:schemeClr val="accent1">
                    <a:lumMod val="5000"/>
                    <a:lumOff val="95000"/>
                  </a:schemeClr>
                </a:gs>
                <a:gs pos="10000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panose="020B0400000000000000" charset="-122"/>
                <a:ea typeface="思源黑体" panose="020B0400000000000000" charset="-122"/>
              </a:endParaRPr>
            </a:p>
          </p:txBody>
        </p:sp>
        <p:sp>
          <p:nvSpPr>
            <p:cNvPr id="43" name="六边形 42"/>
            <p:cNvSpPr/>
            <p:nvPr/>
          </p:nvSpPr>
          <p:spPr>
            <a:xfrm>
              <a:off x="5402" y="4741"/>
              <a:ext cx="2092" cy="1825"/>
            </a:xfrm>
            <a:prstGeom prst="hexagon">
              <a:avLst/>
            </a:prstGeom>
            <a:solidFill>
              <a:srgbClr val="7CB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思源黑体" panose="020B0400000000000000" charset="-122"/>
                  <a:ea typeface="思源黑体" panose="020B0400000000000000" charset="-122"/>
                </a:rPr>
                <a:t>10.</a:t>
              </a:r>
              <a:r>
                <a:rPr lang="zh-CN" altLang="en-US">
                  <a:solidFill>
                    <a:schemeClr val="bg1"/>
                  </a:solidFill>
                  <a:latin typeface="思源黑体" panose="020B0400000000000000" charset="-122"/>
                  <a:ea typeface="思源黑体" panose="020B0400000000000000" charset="-122"/>
                </a:rPr>
                <a:t>虚拟现实原生输入设备将改变一切</a:t>
              </a:r>
              <a:endParaRPr lang="zh-CN" altLang="en-US">
                <a:solidFill>
                  <a:schemeClr val="bg1"/>
                </a:solidFill>
                <a:latin typeface="思源黑体" panose="020B0400000000000000" charset="-122"/>
                <a:ea typeface="思源黑体" panose="020B0400000000000000" charset="-122"/>
              </a:endParaRPr>
            </a:p>
          </p:txBody>
        </p:sp>
      </p:grpSp>
      <p:grpSp>
        <p:nvGrpSpPr>
          <p:cNvPr id="44" name="组合 43"/>
          <p:cNvGrpSpPr/>
          <p:nvPr/>
        </p:nvGrpSpPr>
        <p:grpSpPr>
          <a:xfrm>
            <a:off x="7533005" y="2423795"/>
            <a:ext cx="2113915" cy="1877695"/>
            <a:chOff x="5134" y="4487"/>
            <a:chExt cx="2628" cy="2334"/>
          </a:xfrm>
          <a:effectLst>
            <a:outerShdw blurRad="50800" dist="38100" dir="8100000" algn="tr" rotWithShape="0">
              <a:prstClr val="black">
                <a:alpha val="40000"/>
              </a:prstClr>
            </a:outerShdw>
          </a:effectLst>
        </p:grpSpPr>
        <p:sp>
          <p:nvSpPr>
            <p:cNvPr id="45" name="六边形 44"/>
            <p:cNvSpPr/>
            <p:nvPr/>
          </p:nvSpPr>
          <p:spPr>
            <a:xfrm>
              <a:off x="5134" y="4487"/>
              <a:ext cx="2628" cy="2334"/>
            </a:xfrm>
            <a:prstGeom prst="hexagon">
              <a:avLst/>
            </a:prstGeom>
            <a:gradFill>
              <a:gsLst>
                <a:gs pos="0">
                  <a:schemeClr val="accent1">
                    <a:lumMod val="5000"/>
                    <a:lumOff val="95000"/>
                  </a:schemeClr>
                </a:gs>
                <a:gs pos="10000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panose="020B0400000000000000" charset="-122"/>
                <a:ea typeface="思源黑体" panose="020B0400000000000000" charset="-122"/>
              </a:endParaRPr>
            </a:p>
          </p:txBody>
        </p:sp>
        <p:sp>
          <p:nvSpPr>
            <p:cNvPr id="46" name="六边形 45"/>
            <p:cNvSpPr/>
            <p:nvPr/>
          </p:nvSpPr>
          <p:spPr>
            <a:xfrm>
              <a:off x="5402" y="4741"/>
              <a:ext cx="2092" cy="1825"/>
            </a:xfrm>
            <a:prstGeom prst="hexagon">
              <a:avLst/>
            </a:prstGeom>
            <a:solidFill>
              <a:srgbClr val="F9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思源黑体" panose="020B0400000000000000" charset="-122"/>
                  <a:ea typeface="思源黑体" panose="020B0400000000000000" charset="-122"/>
                </a:rPr>
                <a:t>8.</a:t>
              </a:r>
              <a:r>
                <a:rPr lang="zh-CN" altLang="en-US">
                  <a:solidFill>
                    <a:schemeClr val="bg1"/>
                  </a:solidFill>
                  <a:latin typeface="思源黑体" panose="020B0400000000000000" charset="-122"/>
                  <a:ea typeface="思源黑体" panose="020B0400000000000000" charset="-122"/>
                </a:rPr>
                <a:t>内容实现</a:t>
              </a:r>
              <a:endParaRPr lang="zh-CN" altLang="en-US">
                <a:solidFill>
                  <a:schemeClr val="bg1"/>
                </a:solidFill>
                <a:latin typeface="思源黑体" panose="020B0400000000000000" charset="-122"/>
                <a:ea typeface="思源黑体" panose="020B0400000000000000" charset="-122"/>
              </a:endParaRPr>
            </a:p>
          </p:txBody>
        </p:sp>
      </p:grpSp>
      <p:grpSp>
        <p:nvGrpSpPr>
          <p:cNvPr id="47" name="组合 46"/>
          <p:cNvGrpSpPr/>
          <p:nvPr/>
        </p:nvGrpSpPr>
        <p:grpSpPr>
          <a:xfrm>
            <a:off x="9279890" y="1448435"/>
            <a:ext cx="2113915" cy="1877695"/>
            <a:chOff x="5134" y="4487"/>
            <a:chExt cx="2628" cy="2334"/>
          </a:xfrm>
          <a:effectLst>
            <a:outerShdw blurRad="50800" dist="38100" dir="8100000" algn="tr" rotWithShape="0">
              <a:prstClr val="black">
                <a:alpha val="40000"/>
              </a:prstClr>
            </a:outerShdw>
          </a:effectLst>
        </p:grpSpPr>
        <p:sp>
          <p:nvSpPr>
            <p:cNvPr id="48" name="六边形 47"/>
            <p:cNvSpPr/>
            <p:nvPr/>
          </p:nvSpPr>
          <p:spPr>
            <a:xfrm>
              <a:off x="5134" y="4487"/>
              <a:ext cx="2628" cy="2334"/>
            </a:xfrm>
            <a:prstGeom prst="hexagon">
              <a:avLst/>
            </a:prstGeom>
            <a:gradFill>
              <a:gsLst>
                <a:gs pos="0">
                  <a:schemeClr val="accent1">
                    <a:lumMod val="5000"/>
                    <a:lumOff val="95000"/>
                  </a:schemeClr>
                </a:gs>
                <a:gs pos="10000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panose="020B0400000000000000" charset="-122"/>
                <a:ea typeface="思源黑体" panose="020B0400000000000000" charset="-122"/>
              </a:endParaRPr>
            </a:p>
          </p:txBody>
        </p:sp>
        <p:sp>
          <p:nvSpPr>
            <p:cNvPr id="49" name="六边形 48"/>
            <p:cNvSpPr/>
            <p:nvPr/>
          </p:nvSpPr>
          <p:spPr>
            <a:xfrm>
              <a:off x="5402" y="4741"/>
              <a:ext cx="2092" cy="1825"/>
            </a:xfrm>
            <a:prstGeom prst="hexagon">
              <a:avLst/>
            </a:prstGeom>
            <a:solidFill>
              <a:srgbClr val="FAC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思源黑体" panose="020B0400000000000000" charset="-122"/>
                  <a:ea typeface="思源黑体" panose="020B0400000000000000" charset="-122"/>
                </a:rPr>
                <a:t>9.</a:t>
              </a:r>
              <a:r>
                <a:rPr lang="zh-CN" altLang="en-US">
                  <a:solidFill>
                    <a:schemeClr val="bg1"/>
                  </a:solidFill>
                  <a:latin typeface="思源黑体" panose="020B0400000000000000" charset="-122"/>
                  <a:ea typeface="思源黑体" panose="020B0400000000000000" charset="-122"/>
                </a:rPr>
                <a:t>虚拟现实绝不仅仅是娱乐游戏</a:t>
              </a:r>
              <a:endParaRPr lang="zh-CN" altLang="en-US">
                <a:solidFill>
                  <a:schemeClr val="bg1"/>
                </a:solidFill>
                <a:latin typeface="思源黑体" panose="020B0400000000000000" charset="-122"/>
                <a:ea typeface="思源黑体" panose="020B0400000000000000" charset="-122"/>
              </a:endParaRPr>
            </a:p>
          </p:txBody>
        </p:sp>
      </p:grpSp>
      <p:grpSp>
        <p:nvGrpSpPr>
          <p:cNvPr id="53" name="组合 52"/>
          <p:cNvGrpSpPr/>
          <p:nvPr/>
        </p:nvGrpSpPr>
        <p:grpSpPr>
          <a:xfrm>
            <a:off x="4064000" y="4343400"/>
            <a:ext cx="2113915" cy="1877695"/>
            <a:chOff x="5134" y="4487"/>
            <a:chExt cx="2628" cy="2334"/>
          </a:xfrm>
          <a:effectLst>
            <a:outerShdw blurRad="50800" dist="38100" dir="8100000" algn="tr" rotWithShape="0">
              <a:prstClr val="black">
                <a:alpha val="40000"/>
              </a:prstClr>
            </a:outerShdw>
          </a:effectLst>
        </p:grpSpPr>
        <p:sp>
          <p:nvSpPr>
            <p:cNvPr id="54" name="六边形 53"/>
            <p:cNvSpPr/>
            <p:nvPr/>
          </p:nvSpPr>
          <p:spPr>
            <a:xfrm>
              <a:off x="5134" y="4487"/>
              <a:ext cx="2628" cy="2334"/>
            </a:xfrm>
            <a:prstGeom prst="hexagon">
              <a:avLst/>
            </a:prstGeom>
            <a:gradFill>
              <a:gsLst>
                <a:gs pos="0">
                  <a:schemeClr val="accent1">
                    <a:lumMod val="5000"/>
                    <a:lumOff val="95000"/>
                  </a:schemeClr>
                </a:gs>
                <a:gs pos="100000">
                  <a:schemeClr val="bg1">
                    <a:lumMod val="7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panose="020B0400000000000000" charset="-122"/>
                <a:ea typeface="思源黑体" panose="020B0400000000000000" charset="-122"/>
              </a:endParaRPr>
            </a:p>
          </p:txBody>
        </p:sp>
        <p:sp>
          <p:nvSpPr>
            <p:cNvPr id="55" name="六边形 54"/>
            <p:cNvSpPr/>
            <p:nvPr/>
          </p:nvSpPr>
          <p:spPr>
            <a:xfrm>
              <a:off x="5402" y="4741"/>
              <a:ext cx="2092" cy="1825"/>
            </a:xfrm>
            <a:prstGeom prst="hexagon">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bg1"/>
                  </a:solidFill>
                  <a:latin typeface="思源黑体" panose="020B0400000000000000" charset="-122"/>
                  <a:ea typeface="思源黑体" panose="020B0400000000000000" charset="-122"/>
                </a:rPr>
                <a:t>5.</a:t>
              </a:r>
              <a:r>
                <a:rPr lang="zh-CN" altLang="en-US">
                  <a:solidFill>
                    <a:schemeClr val="bg1"/>
                  </a:solidFill>
                  <a:latin typeface="思源黑体" panose="020B0400000000000000" charset="-122"/>
                  <a:ea typeface="思源黑体" panose="020B0400000000000000" charset="-122"/>
                </a:rPr>
                <a:t>分布式虚拟现实技术的展望</a:t>
              </a:r>
              <a:endParaRPr lang="zh-CN" altLang="en-US">
                <a:solidFill>
                  <a:schemeClr val="bg1"/>
                </a:solidFill>
                <a:latin typeface="思源黑体" panose="020B0400000000000000" charset="-122"/>
                <a:ea typeface="思源黑体" panose="020B0400000000000000"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par>
                                <p:cTn id="35" presetID="10"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3" name="组合 42"/>
          <p:cNvGrpSpPr/>
          <p:nvPr/>
        </p:nvGrpSpPr>
        <p:grpSpPr>
          <a:xfrm>
            <a:off x="4577080" y="3719830"/>
            <a:ext cx="1050290" cy="1050290"/>
            <a:chOff x="304800" y="673100"/>
            <a:chExt cx="4000500" cy="4000500"/>
          </a:xfrm>
          <a:effectLst>
            <a:outerShdw blurRad="444500" dist="2540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1381760" y="1600835"/>
            <a:ext cx="3655060" cy="3655060"/>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575310" y="1256030"/>
            <a:ext cx="1529715" cy="1471930"/>
            <a:chOff x="304800" y="673100"/>
            <a:chExt cx="4000500" cy="4000500"/>
          </a:xfrm>
          <a:effectLst>
            <a:outerShdw blurRad="444500" dist="254000" dir="8100000" algn="tr" rotWithShape="0">
              <a:prstClr val="black">
                <a:alpha val="5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椭圆 5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4394283" y="1012838"/>
            <a:ext cx="575388" cy="575387"/>
            <a:chOff x="304800" y="673100"/>
            <a:chExt cx="4000500" cy="4000500"/>
          </a:xfrm>
          <a:effectLst>
            <a:outerShdw blurRad="444500" dist="254000" dir="8100000" algn="tr" rotWithShape="0">
              <a:prstClr val="black">
                <a:alpha val="50000"/>
              </a:prstClr>
            </a:outerShdw>
          </a:effectLst>
        </p:grpSpPr>
        <p:sp>
          <p:nvSpPr>
            <p:cNvPr id="41" name="同心圆 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椭圆 4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a:off x="2528581" y="5594921"/>
            <a:ext cx="575388" cy="575387"/>
            <a:chOff x="304800" y="673100"/>
            <a:chExt cx="4000500" cy="4000500"/>
          </a:xfrm>
          <a:effectLst>
            <a:outerShdw blurRad="444500" dist="254000" dir="8100000" algn="tr" rotWithShape="0">
              <a:prstClr val="black">
                <a:alpha val="50000"/>
              </a:prstClr>
            </a:outerShdw>
          </a:effectLst>
        </p:grpSpPr>
        <p:sp>
          <p:nvSpPr>
            <p:cNvPr id="74" name="同心圆 7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椭圆 7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0" name="组合 69"/>
          <p:cNvGrpSpPr/>
          <p:nvPr/>
        </p:nvGrpSpPr>
        <p:grpSpPr>
          <a:xfrm>
            <a:off x="977646" y="5413311"/>
            <a:ext cx="940068" cy="940064"/>
            <a:chOff x="304800" y="673100"/>
            <a:chExt cx="4000500" cy="4000500"/>
          </a:xfrm>
          <a:effectLst>
            <a:outerShdw blurRad="444500" dist="254000" dir="8100000" algn="tr" rotWithShape="0">
              <a:prstClr val="black">
                <a:alpha val="50000"/>
              </a:prstClr>
            </a:outerShdw>
          </a:effectLst>
        </p:grpSpPr>
        <p:sp>
          <p:nvSpPr>
            <p:cNvPr id="71" name="同心圆 7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椭圆 7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14"/>
          <p:cNvSpPr>
            <a:spLocks noChangeArrowheads="1"/>
          </p:cNvSpPr>
          <p:nvPr/>
        </p:nvSpPr>
        <p:spPr bwMode="auto">
          <a:xfrm>
            <a:off x="1978573" y="2767963"/>
            <a:ext cx="2461732" cy="1322070"/>
          </a:xfrm>
          <a:prstGeom prst="rect">
            <a:avLst/>
          </a:prstGeom>
        </p:spPr>
        <p:txBody>
          <a:bodyPr wrap="square">
            <a:spAutoFit/>
          </a:bodyPr>
          <a:lstStyle/>
          <a:p>
            <a:r>
              <a:rPr lang="en-US" altLang="zh-CN" sz="8000" b="1">
                <a:solidFill>
                  <a:srgbClr val="08A787"/>
                </a:solidFill>
                <a:latin typeface="思源黑体" panose="020B0400000000000000" charset="-122"/>
                <a:ea typeface="思源黑体" panose="020B0400000000000000" charset="-122"/>
                <a:sym typeface="思源黑体" panose="020B0400000000000000" charset="-122"/>
              </a:rPr>
              <a:t>2020</a:t>
            </a:r>
            <a:endParaRPr lang="en-US" altLang="zh-CN" sz="8000" b="1">
              <a:solidFill>
                <a:srgbClr val="08A787"/>
              </a:solidFill>
              <a:latin typeface="思源黑体" panose="020B0400000000000000" charset="-122"/>
              <a:ea typeface="思源黑体" panose="020B0400000000000000" charset="-122"/>
              <a:sym typeface="思源黑体" panose="020B0400000000000000" charset="-122"/>
            </a:endParaRPr>
          </a:p>
        </p:txBody>
      </p:sp>
      <p:sp>
        <p:nvSpPr>
          <p:cNvPr id="76" name="矩形 75"/>
          <p:cNvSpPr/>
          <p:nvPr/>
        </p:nvSpPr>
        <p:spPr>
          <a:xfrm>
            <a:off x="6035040" y="2170430"/>
            <a:ext cx="5881370" cy="922020"/>
          </a:xfrm>
          <a:prstGeom prst="rect">
            <a:avLst/>
          </a:prstGeom>
          <a:noFill/>
        </p:spPr>
        <p:txBody>
          <a:bodyPr wrap="square">
            <a:spAutoFit/>
          </a:bodyPr>
          <a:lstStyle/>
          <a:p>
            <a:r>
              <a:rPr lang="zh-CN" altLang="en-US" sz="5400" b="1">
                <a:gradFill>
                  <a:gsLst>
                    <a:gs pos="44000">
                      <a:srgbClr val="00B050"/>
                    </a:gs>
                    <a:gs pos="0">
                      <a:schemeClr val="accent1"/>
                    </a:gs>
                    <a:gs pos="100000">
                      <a:srgbClr val="FF0000"/>
                    </a:gs>
                    <a:gs pos="74000">
                      <a:schemeClr val="accent4"/>
                    </a:gs>
                  </a:gsLst>
                  <a:lin ang="2700000" scaled="0"/>
                </a:gradFill>
                <a:latin typeface="思源黑体" panose="020B0400000000000000" charset="-122"/>
                <a:ea typeface="思源黑体" panose="020B0400000000000000" charset="-122"/>
              </a:rPr>
              <a:t>感谢观看</a:t>
            </a:r>
            <a:endParaRPr lang="zh-CN" altLang="en-US" sz="5400" b="1">
              <a:gradFill>
                <a:gsLst>
                  <a:gs pos="44000">
                    <a:srgbClr val="00B050"/>
                  </a:gs>
                  <a:gs pos="0">
                    <a:schemeClr val="accent1"/>
                  </a:gs>
                  <a:gs pos="100000">
                    <a:srgbClr val="FF0000"/>
                  </a:gs>
                  <a:gs pos="74000">
                    <a:schemeClr val="accent4"/>
                  </a:gs>
                </a:gsLst>
                <a:lin ang="2700000" scaled="0"/>
              </a:gradFill>
              <a:latin typeface="思源黑体" panose="020B0400000000000000" charset="-122"/>
              <a:ea typeface="思源黑体" panose="020B0400000000000000" charset="-122"/>
            </a:endParaRPr>
          </a:p>
        </p:txBody>
      </p:sp>
      <p:grpSp>
        <p:nvGrpSpPr>
          <p:cNvPr id="79" name="Group 25"/>
          <p:cNvGrpSpPr/>
          <p:nvPr/>
        </p:nvGrpSpPr>
        <p:grpSpPr>
          <a:xfrm>
            <a:off x="-184785" y="6764655"/>
            <a:ext cx="12393930" cy="116205"/>
            <a:chOff x="0" y="3474720"/>
            <a:chExt cx="10261600" cy="71120"/>
          </a:xfrm>
        </p:grpSpPr>
        <p:sp>
          <p:nvSpPr>
            <p:cNvPr id="80" name="Rectangle 26"/>
            <p:cNvSpPr/>
            <p:nvPr/>
          </p:nvSpPr>
          <p:spPr>
            <a:xfrm>
              <a:off x="0" y="3474720"/>
              <a:ext cx="2052320" cy="7112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27"/>
            <p:cNvSpPr/>
            <p:nvPr/>
          </p:nvSpPr>
          <p:spPr>
            <a:xfrm>
              <a:off x="2052320" y="3474720"/>
              <a:ext cx="2052320" cy="71120"/>
            </a:xfrm>
            <a:prstGeom prst="rect">
              <a:avLst/>
            </a:prstGeom>
            <a:solidFill>
              <a:srgbClr val="00C0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28"/>
            <p:cNvSpPr/>
            <p:nvPr/>
          </p:nvSpPr>
          <p:spPr>
            <a:xfrm>
              <a:off x="4104640" y="3474720"/>
              <a:ext cx="2052320" cy="71120"/>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30"/>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7" name="圆角矩形 76"/>
          <p:cNvSpPr/>
          <p:nvPr/>
        </p:nvSpPr>
        <p:spPr>
          <a:xfrm>
            <a:off x="6170295" y="3253105"/>
            <a:ext cx="3560445" cy="489585"/>
          </a:xfrm>
          <a:prstGeom prst="roundRect">
            <a:avLst/>
          </a:prstGeom>
          <a:solidFill>
            <a:srgbClr val="1C9494"/>
          </a:solidFill>
          <a:ln w="25400" cap="flat" cmpd="sng" algn="ctr">
            <a:solidFill>
              <a:srgbClr val="1C9494"/>
            </a:solidFill>
            <a:prstDash val="solid"/>
          </a:ln>
          <a:effectLst/>
        </p:spPr>
        <p:txBody>
          <a:bodyPr rtlCol="0" anchor="ctr"/>
          <a:lstStyle/>
          <a:p>
            <a:pPr algn="ctr"/>
            <a:r>
              <a:rPr lang="en-US" altLang="zh-CN" sz="2000">
                <a:solidFill>
                  <a:sysClr val="window" lastClr="FFFFFF"/>
                </a:solidFill>
                <a:latin typeface="思源黑体" panose="020B0400000000000000" charset="-122"/>
                <a:ea typeface="思源黑体" panose="020B0400000000000000" charset="-122"/>
              </a:rPr>
              <a:t>Thank you for watching</a:t>
            </a:r>
            <a:endParaRPr lang="en-US" altLang="zh-CN" sz="2000">
              <a:solidFill>
                <a:sysClr val="window" lastClr="FFFFFF"/>
              </a:solidFill>
              <a:latin typeface="思源黑体" panose="020B0400000000000000" charset="-122"/>
              <a:ea typeface="思源黑体" panose="020B0400000000000000" charset="-122"/>
            </a:endParaRPr>
          </a:p>
        </p:txBody>
      </p:sp>
      <p:sp>
        <p:nvSpPr>
          <p:cNvPr id="8" name="矩形 7"/>
          <p:cNvSpPr/>
          <p:nvPr/>
        </p:nvSpPr>
        <p:spPr>
          <a:xfrm>
            <a:off x="7017385" y="4090035"/>
            <a:ext cx="1536700" cy="398780"/>
          </a:xfrm>
          <a:prstGeom prst="rect">
            <a:avLst/>
          </a:prstGeom>
          <a:noFill/>
          <a:ln>
            <a:noFill/>
          </a:ln>
        </p:spPr>
        <p:txBody>
          <a:bodyPr wrap="none" rtlCol="0" anchor="t">
            <a:spAutoFit/>
          </a:bodyPr>
          <a:lstStyle/>
          <a:p>
            <a:pPr algn="ctr"/>
            <a:r>
              <a:rPr lang="zh-CN" altLang="en-US" sz="2000">
                <a:solidFill>
                  <a:schemeClr val="tx1">
                    <a:lumMod val="65000"/>
                    <a:lumOff val="35000"/>
                  </a:schemeClr>
                </a:solidFill>
                <a:effectLst/>
                <a:latin typeface="思源黑体" panose="020B0400000000000000" charset="-122"/>
                <a:ea typeface="思源黑体" panose="020B0400000000000000" charset="-122"/>
              </a:rPr>
              <a:t>陆凯（主讲</a:t>
            </a:r>
            <a:r>
              <a:rPr lang="en-US" altLang="zh-CN" sz="2000">
                <a:solidFill>
                  <a:schemeClr val="tx1">
                    <a:lumMod val="65000"/>
                    <a:lumOff val="35000"/>
                  </a:schemeClr>
                </a:solidFill>
                <a:effectLst/>
                <a:latin typeface="思源黑体" panose="020B0400000000000000" charset="-122"/>
                <a:ea typeface="思源黑体" panose="020B0400000000000000" charset="-122"/>
              </a:rPr>
              <a:t>)</a:t>
            </a:r>
            <a:endParaRPr lang="en-US" altLang="zh-CN" sz="2000">
              <a:solidFill>
                <a:schemeClr val="tx1">
                  <a:lumMod val="65000"/>
                  <a:lumOff val="35000"/>
                </a:schemeClr>
              </a:solidFill>
              <a:effectLst/>
              <a:latin typeface="思源黑体" panose="020B0400000000000000" charset="-122"/>
              <a:ea typeface="思源黑体" panose="020B0400000000000000" charset="-122"/>
            </a:endParaRPr>
          </a:p>
        </p:txBody>
      </p:sp>
      <p:grpSp>
        <p:nvGrpSpPr>
          <p:cNvPr id="10" name="组合 9"/>
          <p:cNvGrpSpPr/>
          <p:nvPr/>
        </p:nvGrpSpPr>
        <p:grpSpPr>
          <a:xfrm>
            <a:off x="8999855" y="6158230"/>
            <a:ext cx="2916000" cy="432000"/>
            <a:chOff x="11104" y="7344"/>
            <a:chExt cx="2989" cy="448"/>
          </a:xfrm>
        </p:grpSpPr>
        <p:grpSp>
          <p:nvGrpSpPr>
            <p:cNvPr id="53" name="Group 10"/>
            <p:cNvGrpSpPr/>
            <p:nvPr/>
          </p:nvGrpSpPr>
          <p:grpSpPr>
            <a:xfrm>
              <a:off x="11104" y="7344"/>
              <a:ext cx="449" cy="449"/>
              <a:chOff x="0" y="0"/>
              <a:chExt cx="965499" cy="965499"/>
            </a:xfrm>
          </p:grpSpPr>
          <p:sp>
            <p:nvSpPr>
              <p:cNvPr id="54" name="AutoShape 11"/>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5" name="AutoShape 12"/>
              <p:cNvSpPr/>
              <p:nvPr/>
            </p:nvSpPr>
            <p:spPr bwMode="auto">
              <a:xfrm>
                <a:off x="285759" y="283328"/>
                <a:ext cx="393981" cy="393980"/>
              </a:xfrm>
              <a:custGeom>
                <a:avLst/>
                <a:gdLst>
                  <a:gd name="T0" fmla="*/ 196991 w 21376"/>
                  <a:gd name="T1" fmla="*/ 196990 h 21600"/>
                  <a:gd name="T2" fmla="*/ 196991 w 21376"/>
                  <a:gd name="T3" fmla="*/ 196990 h 21600"/>
                  <a:gd name="T4" fmla="*/ 196991 w 21376"/>
                  <a:gd name="T5" fmla="*/ 196990 h 21600"/>
                  <a:gd name="T6" fmla="*/ 196991 w 21376"/>
                  <a:gd name="T7" fmla="*/ 1969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600"/>
                      <a:pt x="19455" y="21600"/>
                    </a:cubicBezTo>
                    <a:lnTo>
                      <a:pt x="1928" y="21600"/>
                    </a:lnTo>
                    <a:cubicBezTo>
                      <a:pt x="1585" y="21600"/>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nvGrpSpPr>
            <p:cNvPr id="56" name="Group 13"/>
            <p:cNvGrpSpPr/>
            <p:nvPr/>
          </p:nvGrpSpPr>
          <p:grpSpPr>
            <a:xfrm>
              <a:off x="11739" y="7344"/>
              <a:ext cx="450" cy="449"/>
              <a:chOff x="0" y="0"/>
              <a:chExt cx="965499" cy="965499"/>
            </a:xfrm>
          </p:grpSpPr>
          <p:sp>
            <p:nvSpPr>
              <p:cNvPr id="57" name="AutoShape 14"/>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58" name="AutoShape 15"/>
              <p:cNvSpPr/>
              <p:nvPr/>
            </p:nvSpPr>
            <p:spPr bwMode="auto">
              <a:xfrm>
                <a:off x="285759" y="283328"/>
                <a:ext cx="393981" cy="393980"/>
              </a:xfrm>
              <a:custGeom>
                <a:avLst/>
                <a:gdLst>
                  <a:gd name="T0" fmla="*/ 196991 w 21600"/>
                  <a:gd name="T1" fmla="*/ 196990 h 21600"/>
                  <a:gd name="T2" fmla="*/ 196991 w 21600"/>
                  <a:gd name="T3" fmla="*/ 196990 h 21600"/>
                  <a:gd name="T4" fmla="*/ 196991 w 21600"/>
                  <a:gd name="T5" fmla="*/ 196990 h 21600"/>
                  <a:gd name="T6" fmla="*/ 196991 w 21600"/>
                  <a:gd name="T7" fmla="*/ 1969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600" y="9409"/>
                      <a:pt x="21600" y="10002"/>
                    </a:cubicBezTo>
                    <a:cubicBezTo>
                      <a:pt x="21600"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nvGrpSpPr>
            <p:cNvPr id="59" name="Group 16"/>
            <p:cNvGrpSpPr/>
            <p:nvPr/>
          </p:nvGrpSpPr>
          <p:grpSpPr>
            <a:xfrm>
              <a:off x="12375" y="7344"/>
              <a:ext cx="449" cy="449"/>
              <a:chOff x="0" y="0"/>
              <a:chExt cx="965499" cy="965499"/>
            </a:xfrm>
          </p:grpSpPr>
          <p:sp>
            <p:nvSpPr>
              <p:cNvPr id="60" name="AutoShape 17"/>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1" name="AutoShape 18"/>
              <p:cNvSpPr/>
              <p:nvPr/>
            </p:nvSpPr>
            <p:spPr bwMode="auto">
              <a:xfrm>
                <a:off x="293617" y="264823"/>
                <a:ext cx="393980" cy="393980"/>
              </a:xfrm>
              <a:custGeom>
                <a:avLst/>
                <a:gdLst>
                  <a:gd name="T0" fmla="*/ 196990 w 21600"/>
                  <a:gd name="T1" fmla="*/ 196990 h 21600"/>
                  <a:gd name="T2" fmla="*/ 196990 w 21600"/>
                  <a:gd name="T3" fmla="*/ 196990 h 21600"/>
                  <a:gd name="T4" fmla="*/ 196990 w 21600"/>
                  <a:gd name="T5" fmla="*/ 196990 h 21600"/>
                  <a:gd name="T6" fmla="*/ 196990 w 21600"/>
                  <a:gd name="T7" fmla="*/ 1969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lnTo>
                      <a:pt x="21600"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nvGrpSpPr>
            <p:cNvPr id="62" name="Group 19"/>
            <p:cNvGrpSpPr/>
            <p:nvPr/>
          </p:nvGrpSpPr>
          <p:grpSpPr>
            <a:xfrm>
              <a:off x="13010" y="7344"/>
              <a:ext cx="449" cy="449"/>
              <a:chOff x="0" y="0"/>
              <a:chExt cx="965499" cy="965499"/>
            </a:xfrm>
          </p:grpSpPr>
          <p:sp>
            <p:nvSpPr>
              <p:cNvPr id="63" name="AutoShape 20"/>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5" name="AutoShape 21"/>
              <p:cNvSpPr/>
              <p:nvPr/>
            </p:nvSpPr>
            <p:spPr bwMode="auto">
              <a:xfrm>
                <a:off x="292545" y="314566"/>
                <a:ext cx="380408" cy="307104"/>
              </a:xfrm>
              <a:custGeom>
                <a:avLst/>
                <a:gdLst>
                  <a:gd name="T0" fmla="*/ 190204 w 21600"/>
                  <a:gd name="T1" fmla="*/ 153552 h 21600"/>
                  <a:gd name="T2" fmla="*/ 190204 w 21600"/>
                  <a:gd name="T3" fmla="*/ 153552 h 21600"/>
                  <a:gd name="T4" fmla="*/ 190204 w 21600"/>
                  <a:gd name="T5" fmla="*/ 153552 h 21600"/>
                  <a:gd name="T6" fmla="*/ 190204 w 21600"/>
                  <a:gd name="T7" fmla="*/ 153552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63" y="3222"/>
                    </a:moveTo>
                    <a:cubicBezTo>
                      <a:pt x="20632" y="3222"/>
                      <a:pt x="20946" y="3384"/>
                      <a:pt x="21208" y="3713"/>
                    </a:cubicBezTo>
                    <a:cubicBezTo>
                      <a:pt x="21470" y="4042"/>
                      <a:pt x="21600" y="4427"/>
                      <a:pt x="21600" y="4865"/>
                    </a:cubicBezTo>
                    <a:lnTo>
                      <a:pt x="21600" y="19984"/>
                    </a:lnTo>
                    <a:cubicBezTo>
                      <a:pt x="21600" y="20421"/>
                      <a:pt x="21470" y="20803"/>
                      <a:pt x="21208" y="21121"/>
                    </a:cubicBezTo>
                    <a:cubicBezTo>
                      <a:pt x="20946" y="21441"/>
                      <a:pt x="20632" y="21600"/>
                      <a:pt x="20263" y="21600"/>
                    </a:cubicBezTo>
                    <a:lnTo>
                      <a:pt x="1348" y="21600"/>
                    </a:lnTo>
                    <a:cubicBezTo>
                      <a:pt x="981" y="21600"/>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nvGrpSpPr>
            <p:cNvPr id="66" name="Group 22"/>
            <p:cNvGrpSpPr/>
            <p:nvPr/>
          </p:nvGrpSpPr>
          <p:grpSpPr>
            <a:xfrm>
              <a:off x="13645" y="7344"/>
              <a:ext cx="449" cy="449"/>
              <a:chOff x="0" y="0"/>
              <a:chExt cx="965499" cy="965499"/>
            </a:xfrm>
          </p:grpSpPr>
          <p:sp>
            <p:nvSpPr>
              <p:cNvPr id="68" name="AutoShape 23"/>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adFill>
                <a:gsLst>
                  <a:gs pos="0">
                    <a:schemeClr val="bg1"/>
                  </a:gs>
                  <a:gs pos="51000">
                    <a:schemeClr val="bg1">
                      <a:lumMod val="95000"/>
                    </a:schemeClr>
                  </a:gs>
                  <a:gs pos="100000">
                    <a:schemeClr val="bg1">
                      <a:lumMod val="75000"/>
                    </a:schemeClr>
                  </a:gs>
                </a:gsLst>
                <a:lin ang="18900000" scaled="0"/>
              </a:gradFill>
              <a:ln>
                <a:noFill/>
              </a:ln>
              <a:effectLst>
                <a:outerShdw blurRad="88900" dist="38100" dir="7680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69" name="AutoShape 24"/>
              <p:cNvSpPr/>
              <p:nvPr/>
            </p:nvSpPr>
            <p:spPr bwMode="auto">
              <a:xfrm>
                <a:off x="293617" y="331589"/>
                <a:ext cx="380408" cy="296161"/>
              </a:xfrm>
              <a:custGeom>
                <a:avLst/>
                <a:gdLst>
                  <a:gd name="T0" fmla="*/ 190204 w 21600"/>
                  <a:gd name="T1" fmla="*/ 148081 h 21600"/>
                  <a:gd name="T2" fmla="*/ 190204 w 21600"/>
                  <a:gd name="T3" fmla="*/ 148081 h 21600"/>
                  <a:gd name="T4" fmla="*/ 190204 w 21600"/>
                  <a:gd name="T5" fmla="*/ 148081 h 21600"/>
                  <a:gd name="T6" fmla="*/ 190204 w 21600"/>
                  <a:gd name="T7" fmla="*/ 1480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82" y="15633"/>
                    </a:moveTo>
                    <a:cubicBezTo>
                      <a:pt x="11211" y="15633"/>
                      <a:pt x="11622" y="15565"/>
                      <a:pt x="12011" y="15416"/>
                    </a:cubicBezTo>
                    <a:cubicBezTo>
                      <a:pt x="12403" y="15272"/>
                      <a:pt x="12778" y="15084"/>
                      <a:pt x="13138" y="14855"/>
                    </a:cubicBezTo>
                    <a:cubicBezTo>
                      <a:pt x="13498" y="14626"/>
                      <a:pt x="13845" y="14361"/>
                      <a:pt x="14181" y="14073"/>
                    </a:cubicBezTo>
                    <a:cubicBezTo>
                      <a:pt x="14516" y="13774"/>
                      <a:pt x="14844" y="13471"/>
                      <a:pt x="15168" y="13160"/>
                    </a:cubicBezTo>
                    <a:cubicBezTo>
                      <a:pt x="16142" y="12226"/>
                      <a:pt x="17126" y="11306"/>
                      <a:pt x="18120" y="10410"/>
                    </a:cubicBezTo>
                    <a:cubicBezTo>
                      <a:pt x="19112" y="9515"/>
                      <a:pt x="20113" y="8616"/>
                      <a:pt x="21120" y="7714"/>
                    </a:cubicBezTo>
                    <a:cubicBezTo>
                      <a:pt x="21198" y="7640"/>
                      <a:pt x="21279" y="7570"/>
                      <a:pt x="21360" y="7496"/>
                    </a:cubicBezTo>
                    <a:cubicBezTo>
                      <a:pt x="21443" y="7429"/>
                      <a:pt x="21524" y="7347"/>
                      <a:pt x="21600" y="7250"/>
                    </a:cubicBezTo>
                    <a:lnTo>
                      <a:pt x="21600" y="19981"/>
                    </a:lnTo>
                    <a:cubicBezTo>
                      <a:pt x="21600" y="20416"/>
                      <a:pt x="21470" y="20800"/>
                      <a:pt x="21208" y="21118"/>
                    </a:cubicBezTo>
                    <a:cubicBezTo>
                      <a:pt x="20946" y="21438"/>
                      <a:pt x="20632" y="21600"/>
                      <a:pt x="20265" y="21600"/>
                    </a:cubicBezTo>
                    <a:lnTo>
                      <a:pt x="1346" y="21600"/>
                    </a:lnTo>
                    <a:cubicBezTo>
                      <a:pt x="979" y="21600"/>
                      <a:pt x="663" y="21438"/>
                      <a:pt x="396" y="21118"/>
                    </a:cubicBezTo>
                    <a:cubicBezTo>
                      <a:pt x="132" y="20803"/>
                      <a:pt x="0" y="20419"/>
                      <a:pt x="0" y="19981"/>
                    </a:cubicBezTo>
                    <a:lnTo>
                      <a:pt x="0" y="7250"/>
                    </a:lnTo>
                    <a:cubicBezTo>
                      <a:pt x="75" y="7347"/>
                      <a:pt x="156" y="7429"/>
                      <a:pt x="239" y="7496"/>
                    </a:cubicBezTo>
                    <a:cubicBezTo>
                      <a:pt x="320" y="7570"/>
                      <a:pt x="401" y="7640"/>
                      <a:pt x="479" y="7714"/>
                    </a:cubicBezTo>
                    <a:cubicBezTo>
                      <a:pt x="1488" y="8616"/>
                      <a:pt x="2487" y="9514"/>
                      <a:pt x="3481" y="10410"/>
                    </a:cubicBezTo>
                    <a:cubicBezTo>
                      <a:pt x="4473" y="11306"/>
                      <a:pt x="5457" y="12223"/>
                      <a:pt x="6434" y="13160"/>
                    </a:cubicBezTo>
                    <a:cubicBezTo>
                      <a:pt x="6738" y="13454"/>
                      <a:pt x="7058" y="13744"/>
                      <a:pt x="7394" y="14038"/>
                    </a:cubicBezTo>
                    <a:cubicBezTo>
                      <a:pt x="7729" y="14338"/>
                      <a:pt x="8079" y="14599"/>
                      <a:pt x="8437" y="14840"/>
                    </a:cubicBezTo>
                    <a:cubicBezTo>
                      <a:pt x="8797" y="15075"/>
                      <a:pt x="9174" y="15269"/>
                      <a:pt x="9568" y="15413"/>
                    </a:cubicBezTo>
                    <a:cubicBezTo>
                      <a:pt x="9965" y="15563"/>
                      <a:pt x="10371" y="15633"/>
                      <a:pt x="10782" y="15633"/>
                    </a:cubicBezTo>
                    <a:moveTo>
                      <a:pt x="10782" y="12413"/>
                    </a:moveTo>
                    <a:cubicBezTo>
                      <a:pt x="10540" y="12413"/>
                      <a:pt x="10278" y="12334"/>
                      <a:pt x="9996" y="12167"/>
                    </a:cubicBezTo>
                    <a:cubicBezTo>
                      <a:pt x="9715" y="12005"/>
                      <a:pt x="9441" y="11806"/>
                      <a:pt x="9171" y="11576"/>
                    </a:cubicBezTo>
                    <a:cubicBezTo>
                      <a:pt x="8900" y="11347"/>
                      <a:pt x="8638" y="11106"/>
                      <a:pt x="8380" y="10854"/>
                    </a:cubicBezTo>
                    <a:cubicBezTo>
                      <a:pt x="8121" y="10601"/>
                      <a:pt x="7896" y="10390"/>
                      <a:pt x="7700" y="10222"/>
                    </a:cubicBezTo>
                    <a:cubicBezTo>
                      <a:pt x="6752" y="9356"/>
                      <a:pt x="5819" y="8507"/>
                      <a:pt x="4891" y="7664"/>
                    </a:cubicBezTo>
                    <a:cubicBezTo>
                      <a:pt x="3966" y="6815"/>
                      <a:pt x="3023" y="5960"/>
                      <a:pt x="2061" y="5087"/>
                    </a:cubicBezTo>
                    <a:cubicBezTo>
                      <a:pt x="1882" y="4920"/>
                      <a:pt x="1672" y="4691"/>
                      <a:pt x="1434" y="4406"/>
                    </a:cubicBezTo>
                    <a:cubicBezTo>
                      <a:pt x="1194" y="4118"/>
                      <a:pt x="974" y="3804"/>
                      <a:pt x="766" y="3460"/>
                    </a:cubicBezTo>
                    <a:cubicBezTo>
                      <a:pt x="560" y="3110"/>
                      <a:pt x="384" y="2761"/>
                      <a:pt x="239" y="2405"/>
                    </a:cubicBezTo>
                    <a:cubicBezTo>
                      <a:pt x="95" y="2050"/>
                      <a:pt x="22" y="1724"/>
                      <a:pt x="22" y="1436"/>
                    </a:cubicBezTo>
                    <a:cubicBezTo>
                      <a:pt x="22" y="1051"/>
                      <a:pt x="164" y="713"/>
                      <a:pt x="443" y="425"/>
                    </a:cubicBezTo>
                    <a:cubicBezTo>
                      <a:pt x="727" y="143"/>
                      <a:pt x="1025" y="0"/>
                      <a:pt x="1346" y="0"/>
                    </a:cubicBezTo>
                    <a:lnTo>
                      <a:pt x="20265" y="0"/>
                    </a:lnTo>
                    <a:cubicBezTo>
                      <a:pt x="20583" y="0"/>
                      <a:pt x="20882" y="143"/>
                      <a:pt x="21161" y="425"/>
                    </a:cubicBezTo>
                    <a:cubicBezTo>
                      <a:pt x="21438" y="713"/>
                      <a:pt x="21577" y="1051"/>
                      <a:pt x="21577" y="1436"/>
                    </a:cubicBezTo>
                    <a:cubicBezTo>
                      <a:pt x="21577" y="1724"/>
                      <a:pt x="21504" y="2050"/>
                      <a:pt x="21360" y="2405"/>
                    </a:cubicBezTo>
                    <a:cubicBezTo>
                      <a:pt x="21215" y="2761"/>
                      <a:pt x="21039" y="3110"/>
                      <a:pt x="20833" y="3460"/>
                    </a:cubicBezTo>
                    <a:cubicBezTo>
                      <a:pt x="20627" y="3804"/>
                      <a:pt x="20402" y="4121"/>
                      <a:pt x="20165" y="4406"/>
                    </a:cubicBezTo>
                    <a:cubicBezTo>
                      <a:pt x="19927" y="4691"/>
                      <a:pt x="19717" y="4923"/>
                      <a:pt x="19538" y="5087"/>
                    </a:cubicBezTo>
                    <a:cubicBezTo>
                      <a:pt x="18578" y="5948"/>
                      <a:pt x="17633" y="6803"/>
                      <a:pt x="16708" y="7652"/>
                    </a:cubicBezTo>
                    <a:cubicBezTo>
                      <a:pt x="15782" y="8501"/>
                      <a:pt x="14844" y="9356"/>
                      <a:pt x="13899" y="10222"/>
                    </a:cubicBezTo>
                    <a:cubicBezTo>
                      <a:pt x="13703" y="10390"/>
                      <a:pt x="13481" y="10601"/>
                      <a:pt x="13226" y="10854"/>
                    </a:cubicBezTo>
                    <a:cubicBezTo>
                      <a:pt x="12971" y="11106"/>
                      <a:pt x="12709" y="11347"/>
                      <a:pt x="12435" y="11576"/>
                    </a:cubicBezTo>
                    <a:cubicBezTo>
                      <a:pt x="12161" y="11806"/>
                      <a:pt x="11884" y="12005"/>
                      <a:pt x="11603" y="12167"/>
                    </a:cubicBezTo>
                    <a:cubicBezTo>
                      <a:pt x="11321" y="12334"/>
                      <a:pt x="11064" y="12413"/>
                      <a:pt x="10829" y="12413"/>
                    </a:cubicBezTo>
                    <a:lnTo>
                      <a:pt x="10804" y="12413"/>
                    </a:lnTo>
                    <a:lnTo>
                      <a:pt x="10782" y="12413"/>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500"/>
                                        <p:tgtEl>
                                          <p:spTgt spid="7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6" grpId="0"/>
      <p:bldP spid="77"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TextBox 1"/>
          <p:cNvSpPr txBox="1"/>
          <p:nvPr/>
        </p:nvSpPr>
        <p:spPr>
          <a:xfrm>
            <a:off x="5480050" y="1153795"/>
            <a:ext cx="5791200" cy="2373630"/>
          </a:xfrm>
          <a:prstGeom prst="rect">
            <a:avLst/>
          </a:prstGeom>
          <a:noFill/>
        </p:spPr>
        <p:txBody>
          <a:bodyPr wrap="square" rtlCol="0">
            <a:spAutoFit/>
          </a:bodyPr>
          <a:lstStyle/>
          <a:p>
            <a:pPr marL="0" lvl="1">
              <a:lnSpc>
                <a:spcPct val="140000"/>
              </a:lnSpc>
            </a:pPr>
            <a:r>
              <a:rPr lang="zh-CN">
                <a:solidFill>
                  <a:schemeClr val="tx1">
                    <a:lumMod val="50000"/>
                    <a:lumOff val="50000"/>
                  </a:schemeClr>
                </a:solidFill>
                <a:latin typeface="思源黑体" panose="020B0400000000000000" charset="-122"/>
                <a:ea typeface="思源黑体" panose="020B0400000000000000" charset="-122"/>
                <a:cs typeface="思源黑体" panose="020B0400000000000000" charset="-122"/>
                <a:sym typeface="+mn-ea"/>
              </a:rPr>
              <a:t>《虚拟现实技术</a:t>
            </a:r>
            <a:r>
              <a:rPr lang="en-US" altLang="zh-CN">
                <a:solidFill>
                  <a:schemeClr val="tx1">
                    <a:lumMod val="50000"/>
                    <a:lumOff val="50000"/>
                  </a:schemeClr>
                </a:solidFill>
                <a:latin typeface="思源黑体" panose="020B0400000000000000" charset="-122"/>
                <a:ea typeface="思源黑体" panose="020B0400000000000000" charset="-122"/>
                <a:cs typeface="思源黑体" panose="020B0400000000000000" charset="-122"/>
                <a:sym typeface="+mn-ea"/>
              </a:rPr>
              <a:t>A</a:t>
            </a:r>
            <a:r>
              <a:rPr lang="zh-CN">
                <a:solidFill>
                  <a:schemeClr val="tx1">
                    <a:lumMod val="50000"/>
                    <a:lumOff val="50000"/>
                  </a:schemeClr>
                </a:solidFill>
                <a:latin typeface="思源黑体" panose="020B0400000000000000" charset="-122"/>
                <a:ea typeface="思源黑体" panose="020B0400000000000000" charset="-122"/>
                <a:cs typeface="思源黑体" panose="020B0400000000000000" charset="-122"/>
                <a:sym typeface="+mn-ea"/>
              </a:rPr>
              <a:t>》、</a:t>
            </a:r>
            <a:r>
              <a:rPr lang="zh-CN">
                <a:solidFill>
                  <a:srgbClr val="0070C0"/>
                </a:solidFill>
                <a:latin typeface="思源黑体" panose="020B0400000000000000" charset="-122"/>
                <a:ea typeface="思源黑体" panose="020B0400000000000000" charset="-122"/>
                <a:cs typeface="思源黑体" panose="020B0400000000000000" charset="-122"/>
                <a:sym typeface="+mn-ea"/>
              </a:rPr>
              <a:t>基</a:t>
            </a:r>
            <a:r>
              <a:rPr lang="en-US" altLang="zh-CN">
                <a:solidFill>
                  <a:srgbClr val="0070C0"/>
                </a:solidFill>
                <a:latin typeface="思源黑体" panose="020B0400000000000000" charset="-122"/>
                <a:ea typeface="思源黑体" panose="020B0400000000000000" charset="-122"/>
                <a:cs typeface="思源黑体" panose="020B0400000000000000" charset="-122"/>
                <a:sym typeface="+mn-ea"/>
              </a:rPr>
              <a:t>514</a:t>
            </a:r>
            <a:r>
              <a:rPr lang="zh-CN" altLang="en-US">
                <a:solidFill>
                  <a:srgbClr val="0070C0"/>
                </a:solidFill>
                <a:latin typeface="思源黑体" panose="020B0400000000000000" charset="-122"/>
                <a:ea typeface="思源黑体" panose="020B0400000000000000" charset="-122"/>
                <a:cs typeface="思源黑体" panose="020B0400000000000000" charset="-122"/>
                <a:sym typeface="+mn-ea"/>
              </a:rPr>
              <a:t>（本部）</a:t>
            </a:r>
            <a:endParaRPr lang="zh-CN">
              <a:solidFill>
                <a:schemeClr val="tx1">
                  <a:lumMod val="50000"/>
                  <a:lumOff val="50000"/>
                </a:schemeClr>
              </a:solidFill>
              <a:latin typeface="思源黑体" panose="020B0400000000000000" charset="-122"/>
              <a:ea typeface="思源黑体" panose="020B0400000000000000" charset="-122"/>
              <a:cs typeface="思源黑体" panose="020B0400000000000000" charset="-122"/>
              <a:sym typeface="+mn-ea"/>
            </a:endParaRPr>
          </a:p>
          <a:p>
            <a:pPr marL="0" lvl="1">
              <a:lnSpc>
                <a:spcPct val="140000"/>
              </a:lnSpc>
            </a:pPr>
            <a:r>
              <a:rPr lang="zh-CN" altLang="en-US" sz="4400" b="1">
                <a:solidFill>
                  <a:srgbClr val="08A787"/>
                </a:solidFill>
                <a:latin typeface="思源黑体" panose="020B0400000000000000" charset="-122"/>
                <a:ea typeface="思源黑体" panose="020B0400000000000000" charset="-122"/>
                <a:cs typeface="思源黑体" panose="020B0400000000000000" charset="-122"/>
              </a:rPr>
              <a:t>星期一 ，</a:t>
            </a:r>
            <a:r>
              <a:rPr lang="en-US" altLang="zh-CN" sz="4400" b="1">
                <a:solidFill>
                  <a:srgbClr val="08A787"/>
                </a:solidFill>
                <a:latin typeface="思源黑体" panose="020B0400000000000000" charset="-122"/>
                <a:ea typeface="思源黑体" panose="020B0400000000000000" charset="-122"/>
                <a:cs typeface="思源黑体" panose="020B0400000000000000" charset="-122"/>
              </a:rPr>
              <a:t>1-2</a:t>
            </a:r>
            <a:r>
              <a:rPr lang="zh-CN" altLang="en-US" sz="4400" b="1">
                <a:solidFill>
                  <a:srgbClr val="08A787"/>
                </a:solidFill>
                <a:latin typeface="思源黑体" panose="020B0400000000000000" charset="-122"/>
                <a:ea typeface="思源黑体" panose="020B0400000000000000" charset="-122"/>
                <a:cs typeface="思源黑体" panose="020B0400000000000000" charset="-122"/>
              </a:rPr>
              <a:t>节（上课）</a:t>
            </a:r>
            <a:endParaRPr lang="zh-CN" altLang="en-US" sz="4400" b="1">
              <a:solidFill>
                <a:srgbClr val="08A787"/>
              </a:solidFill>
              <a:latin typeface="思源黑体" panose="020B0400000000000000" charset="-122"/>
              <a:ea typeface="思源黑体" panose="020B0400000000000000" charset="-122"/>
              <a:cs typeface="思源黑体" panose="020B0400000000000000" charset="-122"/>
            </a:endParaRPr>
          </a:p>
          <a:p>
            <a:pPr marL="0" lvl="1">
              <a:lnSpc>
                <a:spcPct val="140000"/>
              </a:lnSpc>
            </a:pPr>
            <a:r>
              <a:rPr lang="zh-CN" altLang="en-US" sz="4400" b="1">
                <a:solidFill>
                  <a:srgbClr val="08A787"/>
                </a:solidFill>
                <a:latin typeface="思源黑体" panose="020B0400000000000000" charset="-122"/>
                <a:ea typeface="思源黑体" panose="020B0400000000000000" charset="-122"/>
                <a:cs typeface="思源黑体" panose="020B0400000000000000" charset="-122"/>
              </a:rPr>
              <a:t>星期四 ，</a:t>
            </a:r>
            <a:r>
              <a:rPr lang="en-US" altLang="zh-CN" sz="4400" b="1">
                <a:solidFill>
                  <a:srgbClr val="08A787"/>
                </a:solidFill>
                <a:latin typeface="思源黑体" panose="020B0400000000000000" charset="-122"/>
                <a:ea typeface="思源黑体" panose="020B0400000000000000" charset="-122"/>
                <a:cs typeface="思源黑体" panose="020B0400000000000000" charset="-122"/>
              </a:rPr>
              <a:t>1-2</a:t>
            </a:r>
            <a:r>
              <a:rPr lang="zh-CN" altLang="en-US" sz="4400" b="1">
                <a:solidFill>
                  <a:srgbClr val="08A787"/>
                </a:solidFill>
                <a:latin typeface="思源黑体" panose="020B0400000000000000" charset="-122"/>
                <a:ea typeface="思源黑体" panose="020B0400000000000000" charset="-122"/>
                <a:cs typeface="思源黑体" panose="020B0400000000000000" charset="-122"/>
              </a:rPr>
              <a:t>节（上机）</a:t>
            </a:r>
            <a:endParaRPr lang="zh-CN" altLang="en-US" sz="4400" b="1">
              <a:solidFill>
                <a:srgbClr val="08A787"/>
              </a:solidFill>
              <a:latin typeface="思源黑体" panose="020B0400000000000000" charset="-122"/>
              <a:ea typeface="思源黑体" panose="020B0400000000000000" charset="-122"/>
              <a:cs typeface="思源黑体" panose="020B0400000000000000" charset="-122"/>
            </a:endParaRPr>
          </a:p>
        </p:txBody>
      </p:sp>
      <p:cxnSp>
        <p:nvCxnSpPr>
          <p:cNvPr id="7" name="直接连接符 6"/>
          <p:cNvCxnSpPr/>
          <p:nvPr/>
        </p:nvCxnSpPr>
        <p:spPr>
          <a:xfrm flipH="1" flipV="1">
            <a:off x="5114925" y="1153795"/>
            <a:ext cx="16510" cy="39249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TextBox 2"/>
          <p:cNvSpPr txBox="1"/>
          <p:nvPr/>
        </p:nvSpPr>
        <p:spPr>
          <a:xfrm>
            <a:off x="3046730" y="4384040"/>
            <a:ext cx="1567815" cy="368935"/>
          </a:xfrm>
          <a:prstGeom prst="rect">
            <a:avLst/>
          </a:prstGeom>
          <a:noFill/>
        </p:spPr>
        <p:txBody>
          <a:bodyPr wrap="square" lIns="0" tIns="0" rIns="0" bIns="0" rtlCol="0">
            <a:spAutoFit/>
          </a:bodyPr>
          <a:lstStyle/>
          <a:p>
            <a:pPr algn="ctr"/>
            <a:r>
              <a:rPr lang="zh-CN" altLang="en-US" sz="2400">
                <a:latin typeface="思源黑体" panose="020B0400000000000000" charset="-122"/>
                <a:ea typeface="思源黑体" panose="020B0400000000000000" charset="-122"/>
              </a:rPr>
              <a:t>课程安排</a:t>
            </a:r>
            <a:endParaRPr lang="zh-CN" altLang="en-US" sz="2400">
              <a:latin typeface="思源黑体" panose="020B0400000000000000" charset="-122"/>
              <a:ea typeface="思源黑体" panose="020B0400000000000000" charset="-122"/>
            </a:endParaRPr>
          </a:p>
        </p:txBody>
      </p:sp>
      <p:grpSp>
        <p:nvGrpSpPr>
          <p:cNvPr id="6" name="组合 5"/>
          <p:cNvGrpSpPr/>
          <p:nvPr/>
        </p:nvGrpSpPr>
        <p:grpSpPr>
          <a:xfrm>
            <a:off x="2837815" y="2084070"/>
            <a:ext cx="2077085" cy="2069465"/>
            <a:chOff x="1068965" y="491752"/>
            <a:chExt cx="1197175" cy="1197175"/>
          </a:xfrm>
          <a:effectLst/>
        </p:grpSpPr>
        <p:grpSp>
          <p:nvGrpSpPr>
            <p:cNvPr id="15" name="组合 14"/>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427582" y="75550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KSO_Shape"/>
            <p:cNvSpPr/>
            <p:nvPr/>
          </p:nvSpPr>
          <p:spPr bwMode="auto">
            <a:xfrm>
              <a:off x="1288029" y="829734"/>
              <a:ext cx="759046" cy="521208"/>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2"/>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lt1"/>
                </a:solidFill>
                <a:latin typeface="+mn-lt"/>
                <a:ea typeface="+mn-ea"/>
              </a:endParaRPr>
            </a:p>
          </p:txBody>
        </p:sp>
      </p:grpSp>
      <p:sp>
        <p:nvSpPr>
          <p:cNvPr id="21" name="文本框 9"/>
          <p:cNvSpPr txBox="1"/>
          <p:nvPr/>
        </p:nvSpPr>
        <p:spPr>
          <a:xfrm>
            <a:off x="5480050" y="3923030"/>
            <a:ext cx="1548765" cy="307340"/>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en-US" altLang="zh-CN" sz="2000">
                <a:solidFill>
                  <a:schemeClr val="tx1">
                    <a:lumMod val="50000"/>
                    <a:lumOff val="50000"/>
                  </a:schemeClr>
                </a:solidFill>
                <a:latin typeface="思源黑体" panose="020B0400000000000000" charset="-122"/>
                <a:ea typeface="思源黑体" panose="020B0400000000000000" charset="-122"/>
                <a:cs typeface="思源黑体" panose="020B0400000000000000" charset="-122"/>
                <a:sym typeface="+mn-ea"/>
              </a:rPr>
              <a:t>100605L</a:t>
            </a:r>
            <a:endParaRPr lang="zh-CN" altLang="en-US" sz="2000">
              <a:solidFill>
                <a:schemeClr val="tx1">
                  <a:lumMod val="75000"/>
                  <a:lumOff val="25000"/>
                </a:schemeClr>
              </a:solidFill>
              <a:latin typeface="思源黑体" panose="020B0400000000000000" charset="-122"/>
              <a:ea typeface="思源黑体" panose="020B0400000000000000" charset="-122"/>
            </a:endParaRPr>
          </a:p>
        </p:txBody>
      </p:sp>
      <p:sp>
        <p:nvSpPr>
          <p:cNvPr id="22" name="文本框 9"/>
          <p:cNvSpPr txBox="1"/>
          <p:nvPr/>
        </p:nvSpPr>
        <p:spPr>
          <a:xfrm>
            <a:off x="5480050" y="4522470"/>
            <a:ext cx="1503045" cy="307340"/>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en-US" altLang="zh-CN" sz="2000">
                <a:solidFill>
                  <a:schemeClr val="tx1">
                    <a:lumMod val="50000"/>
                    <a:lumOff val="50000"/>
                  </a:schemeClr>
                </a:solidFill>
                <a:latin typeface="思源黑体" panose="020B0400000000000000" charset="-122"/>
                <a:ea typeface="思源黑体" panose="020B0400000000000000" charset="-122"/>
                <a:cs typeface="思源黑体" panose="020B0400000000000000" charset="-122"/>
                <a:sym typeface="+mn-ea"/>
              </a:rPr>
              <a:t>4.0</a:t>
            </a:r>
            <a:r>
              <a:rPr lang="zh-CN" altLang="en-US" sz="2000">
                <a:solidFill>
                  <a:schemeClr val="tx1">
                    <a:lumMod val="50000"/>
                    <a:lumOff val="50000"/>
                  </a:schemeClr>
                </a:solidFill>
                <a:latin typeface="思源黑体" panose="020B0400000000000000" charset="-122"/>
                <a:ea typeface="思源黑体" panose="020B0400000000000000" charset="-122"/>
                <a:cs typeface="思源黑体" panose="020B0400000000000000" charset="-122"/>
                <a:sym typeface="+mn-ea"/>
              </a:rPr>
              <a:t>学分</a:t>
            </a:r>
            <a:endParaRPr lang="zh-CN" altLang="en-US" sz="2000">
              <a:solidFill>
                <a:schemeClr val="tx1">
                  <a:lumMod val="75000"/>
                  <a:lumOff val="25000"/>
                </a:schemeClr>
              </a:solidFill>
              <a:latin typeface="思源黑体" panose="020B0400000000000000" charset="-122"/>
              <a:ea typeface="思源黑体" panose="020B0400000000000000" charset="-122"/>
            </a:endParaRPr>
          </a:p>
        </p:txBody>
      </p:sp>
      <p:sp>
        <p:nvSpPr>
          <p:cNvPr id="24" name="文本框 9"/>
          <p:cNvSpPr txBox="1"/>
          <p:nvPr/>
        </p:nvSpPr>
        <p:spPr>
          <a:xfrm>
            <a:off x="7350760" y="3923030"/>
            <a:ext cx="1594485" cy="307340"/>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en-US" altLang="zh-CN" sz="2000">
                <a:solidFill>
                  <a:schemeClr val="tx1">
                    <a:lumMod val="50000"/>
                    <a:lumOff val="50000"/>
                  </a:schemeClr>
                </a:solidFill>
                <a:latin typeface="思源黑体" panose="020B0400000000000000" charset="-122"/>
                <a:ea typeface="思源黑体" panose="020B0400000000000000" charset="-122"/>
                <a:cs typeface="思源黑体" panose="020B0400000000000000" charset="-122"/>
                <a:sym typeface="+mn-ea"/>
              </a:rPr>
              <a:t>32+32</a:t>
            </a:r>
            <a:r>
              <a:rPr lang="zh-CN" altLang="en-US" sz="2000">
                <a:solidFill>
                  <a:schemeClr val="tx1">
                    <a:lumMod val="50000"/>
                    <a:lumOff val="50000"/>
                  </a:schemeClr>
                </a:solidFill>
                <a:latin typeface="思源黑体" panose="020B0400000000000000" charset="-122"/>
                <a:ea typeface="思源黑体" panose="020B0400000000000000" charset="-122"/>
                <a:cs typeface="思源黑体" panose="020B0400000000000000" charset="-122"/>
                <a:sym typeface="+mn-ea"/>
              </a:rPr>
              <a:t>课时</a:t>
            </a:r>
            <a:endParaRPr lang="zh-CN" altLang="en-US" sz="2000">
              <a:solidFill>
                <a:schemeClr val="tx1">
                  <a:lumMod val="75000"/>
                  <a:lumOff val="25000"/>
                </a:schemeClr>
              </a:solidFill>
              <a:latin typeface="思源黑体" panose="020B0400000000000000" charset="-122"/>
              <a:ea typeface="思源黑体" panose="020B0400000000000000" charset="-122"/>
            </a:endParaRPr>
          </a:p>
        </p:txBody>
      </p:sp>
      <p:sp>
        <p:nvSpPr>
          <p:cNvPr id="25" name="文本框 9"/>
          <p:cNvSpPr txBox="1"/>
          <p:nvPr/>
        </p:nvSpPr>
        <p:spPr>
          <a:xfrm>
            <a:off x="7350760" y="4522470"/>
            <a:ext cx="2389505" cy="307340"/>
          </a:xfrm>
          <a:prstGeom prst="rect">
            <a:avLst/>
          </a:prstGeom>
          <a:noFill/>
        </p:spPr>
        <p:txBody>
          <a:bodyPr wrap="square" lIns="0" tIns="0" rIns="0" bIns="0" rtlCol="0">
            <a:spAutoFit/>
          </a:bodyPr>
          <a:lstStyle/>
          <a:p>
            <a:pPr marL="171450" lvl="1" indent="-171450">
              <a:buFont typeface="Wingdings" panose="05000000000000000000" pitchFamily="2" charset="2"/>
              <a:buChar char="l"/>
            </a:pPr>
            <a:r>
              <a:rPr lang="en-US" altLang="zh-CN" sz="2000">
                <a:solidFill>
                  <a:schemeClr val="tx1">
                    <a:lumMod val="75000"/>
                    <a:lumOff val="25000"/>
                  </a:schemeClr>
                </a:solidFill>
                <a:latin typeface="思源黑体" panose="020B0400000000000000" charset="-122"/>
                <a:ea typeface="思源黑体" panose="020B0400000000000000" charset="-122"/>
              </a:rPr>
              <a:t>2020</a:t>
            </a:r>
            <a:r>
              <a:rPr lang="zh-CN" altLang="en-US" sz="2000">
                <a:solidFill>
                  <a:schemeClr val="tx1">
                    <a:lumMod val="75000"/>
                    <a:lumOff val="25000"/>
                  </a:schemeClr>
                </a:solidFill>
                <a:latin typeface="思源黑体" panose="020B0400000000000000" charset="-122"/>
                <a:ea typeface="思源黑体" panose="020B0400000000000000" charset="-122"/>
              </a:rPr>
              <a:t>春  </a:t>
            </a:r>
            <a:r>
              <a:rPr lang="en-US" altLang="zh-CN" sz="2000">
                <a:solidFill>
                  <a:schemeClr val="tx1">
                    <a:lumMod val="75000"/>
                    <a:lumOff val="25000"/>
                  </a:schemeClr>
                </a:solidFill>
                <a:latin typeface="思源黑体" panose="020B0400000000000000" charset="-122"/>
                <a:ea typeface="思源黑体" panose="020B0400000000000000" charset="-122"/>
              </a:rPr>
              <a:t>1-16</a:t>
            </a:r>
            <a:r>
              <a:rPr lang="zh-CN" altLang="en-US" sz="2000">
                <a:solidFill>
                  <a:schemeClr val="tx1">
                    <a:lumMod val="75000"/>
                    <a:lumOff val="25000"/>
                  </a:schemeClr>
                </a:solidFill>
                <a:latin typeface="思源黑体" panose="020B0400000000000000" charset="-122"/>
                <a:ea typeface="思源黑体" panose="020B0400000000000000" charset="-122"/>
              </a:rPr>
              <a:t>周</a:t>
            </a:r>
            <a:endParaRPr lang="zh-CN" altLang="en-US" sz="2000">
              <a:solidFill>
                <a:schemeClr val="tx1">
                  <a:lumMod val="75000"/>
                  <a:lumOff val="25000"/>
                </a:schemeClr>
              </a:solidFill>
              <a:latin typeface="思源黑体" panose="020B0400000000000000" charset="-122"/>
              <a:ea typeface="思源黑体" panose="020B0400000000000000" charset="-122"/>
            </a:endParaRPr>
          </a:p>
        </p:txBody>
      </p:sp>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2</a:t>
            </a:r>
            <a:endParaRPr lang="en-US" altLang="zh-CN" sz="1400">
              <a:latin typeface="思源黑体" panose="020B0400000000000000" charset="-122"/>
              <a:ea typeface="思源黑体" panose="020B0400000000000000"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withEffect">
                                  <p:stCondLst>
                                    <p:cond delay="0"/>
                                  </p:stCondLst>
                                  <p:childTnLst>
                                    <p:set>
                                      <p:cBhvr additive="base">
                                        <p:cTn id="6" dur="500"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ppt_y-#ppt_h/2"/>
                                          </p:val>
                                        </p:tav>
                                        <p:tav tm="100000">
                                          <p:val>
                                            <p:strVal val="#ppt_y"/>
                                          </p:val>
                                        </p:tav>
                                      </p:tavLst>
                                    </p:anim>
                                    <p:anim calcmode="lin" valueType="num">
                                      <p:cBhvr additive="base">
                                        <p:cTn id="9" dur="500" fill="hold"/>
                                        <p:tgtEl>
                                          <p:spTgt spid="7"/>
                                        </p:tgtEl>
                                        <p:attrNameLst>
                                          <p:attrName>ppt_w</p:attrName>
                                        </p:attrNameLst>
                                      </p:cBhvr>
                                      <p:tavLst>
                                        <p:tav tm="0">
                                          <p:val>
                                            <p:strVal val="#ppt_w"/>
                                          </p:val>
                                        </p:tav>
                                        <p:tav tm="100000">
                                          <p:val>
                                            <p:strVal val="#ppt_w"/>
                                          </p:val>
                                        </p:tav>
                                      </p:tavLst>
                                    </p:anim>
                                    <p:anim calcmode="lin" valueType="num">
                                      <p:cBhvr additive="base">
                                        <p:cTn id="10" dur="500" fill="hold"/>
                                        <p:tgtEl>
                                          <p:spTgt spid="7"/>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left)">
                                      <p:cBhvr>
                                        <p:cTn id="15" dur="500"/>
                                        <p:tgtEl>
                                          <p:spTgt spid="5"/>
                                        </p:tgtEl>
                                      </p:cBhvr>
                                    </p:animEffect>
                                  </p:childTnLst>
                                </p:cTn>
                              </p:par>
                              <p:par>
                                <p:cTn id="16" presetID="12" presetClass="entr" presetSubtype="2"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p:tgtEl>
                                          <p:spTgt spid="6"/>
                                        </p:tgtEl>
                                        <p:attrNameLst>
                                          <p:attrName>ppt_x</p:attrName>
                                        </p:attrNameLst>
                                      </p:cBhvr>
                                      <p:tavLst>
                                        <p:tav tm="0">
                                          <p:val>
                                            <p:strVal val="#ppt_x+#ppt_w*1.125000"/>
                                          </p:val>
                                        </p:tav>
                                        <p:tav tm="100000">
                                          <p:val>
                                            <p:strVal val="#ppt_x"/>
                                          </p:val>
                                        </p:tav>
                                      </p:tavLst>
                                    </p:anim>
                                    <p:animEffect transition="in" filter="wipe(left)">
                                      <p:cBhvr>
                                        <p:cTn id="19" dur="500"/>
                                        <p:tgtEl>
                                          <p:spTgt spid="6"/>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par>
                                <p:cTn id="24" presetID="12" presetClass="entr" presetSubtype="8"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p:tgtEl>
                                          <p:spTgt spid="21"/>
                                        </p:tgtEl>
                                        <p:attrNameLst>
                                          <p:attrName>ppt_x</p:attrName>
                                        </p:attrNameLst>
                                      </p:cBhvr>
                                      <p:tavLst>
                                        <p:tav tm="0">
                                          <p:val>
                                            <p:strVal val="#ppt_x-#ppt_w*1.125000"/>
                                          </p:val>
                                        </p:tav>
                                        <p:tav tm="100000">
                                          <p:val>
                                            <p:strVal val="#ppt_x"/>
                                          </p:val>
                                        </p:tav>
                                      </p:tavLst>
                                    </p:anim>
                                    <p:animEffect transition="in" filter="wipe(right)">
                                      <p:cBhvr>
                                        <p:cTn id="27" dur="500"/>
                                        <p:tgtEl>
                                          <p:spTgt spid="21"/>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p:tgtEl>
                                          <p:spTgt spid="22"/>
                                        </p:tgtEl>
                                        <p:attrNameLst>
                                          <p:attrName>ppt_x</p:attrName>
                                        </p:attrNameLst>
                                      </p:cBhvr>
                                      <p:tavLst>
                                        <p:tav tm="0">
                                          <p:val>
                                            <p:strVal val="#ppt_x-#ppt_w*1.125000"/>
                                          </p:val>
                                        </p:tav>
                                        <p:tav tm="100000">
                                          <p:val>
                                            <p:strVal val="#ppt_x"/>
                                          </p:val>
                                        </p:tav>
                                      </p:tavLst>
                                    </p:anim>
                                    <p:animEffect transition="in" filter="wipe(right)">
                                      <p:cBhvr>
                                        <p:cTn id="31" dur="500"/>
                                        <p:tgtEl>
                                          <p:spTgt spid="22"/>
                                        </p:tgtEl>
                                      </p:cBhvr>
                                    </p:animEffect>
                                  </p:childTnLst>
                                </p:cTn>
                              </p:par>
                              <p:par>
                                <p:cTn id="32" presetID="12" presetClass="entr" presetSubtype="8"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p:tgtEl>
                                          <p:spTgt spid="24"/>
                                        </p:tgtEl>
                                        <p:attrNameLst>
                                          <p:attrName>ppt_x</p:attrName>
                                        </p:attrNameLst>
                                      </p:cBhvr>
                                      <p:tavLst>
                                        <p:tav tm="0">
                                          <p:val>
                                            <p:strVal val="#ppt_x-#ppt_w*1.125000"/>
                                          </p:val>
                                        </p:tav>
                                        <p:tav tm="100000">
                                          <p:val>
                                            <p:strVal val="#ppt_x"/>
                                          </p:val>
                                        </p:tav>
                                      </p:tavLst>
                                    </p:anim>
                                    <p:animEffect transition="in" filter="wipe(right)">
                                      <p:cBhvr>
                                        <p:cTn id="35" dur="500"/>
                                        <p:tgtEl>
                                          <p:spTgt spid="24"/>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p:tgtEl>
                                          <p:spTgt spid="25"/>
                                        </p:tgtEl>
                                        <p:attrNameLst>
                                          <p:attrName>ppt_x</p:attrName>
                                        </p:attrNameLst>
                                      </p:cBhvr>
                                      <p:tavLst>
                                        <p:tav tm="0">
                                          <p:val>
                                            <p:strVal val="#ppt_x-#ppt_w*1.125000"/>
                                          </p:val>
                                        </p:tav>
                                        <p:tav tm="100000">
                                          <p:val>
                                            <p:strVal val="#ppt_x"/>
                                          </p:val>
                                        </p:tav>
                                      </p:tavLst>
                                    </p:anim>
                                    <p:animEffect transition="in" filter="wipe(right)">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1" grpId="0"/>
      <p:bldP spid="22" grpId="0"/>
      <p:bldP spid="24"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7" name="Rectangle 17"/>
          <p:cNvSpPr/>
          <p:nvPr/>
        </p:nvSpPr>
        <p:spPr>
          <a:xfrm>
            <a:off x="2442845" y="2552065"/>
            <a:ext cx="3399155" cy="4565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solidFill>
                <a:srgbClr val="F43308"/>
              </a:solidFill>
              <a:latin typeface="思源黑体" panose="020B0400000000000000" charset="-122"/>
              <a:ea typeface="思源黑体" panose="020B0400000000000000" charset="-122"/>
            </a:endParaRPr>
          </a:p>
        </p:txBody>
      </p:sp>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3</a:t>
            </a:r>
            <a:endParaRPr lang="en-US" altLang="zh-CN" sz="1400">
              <a:latin typeface="思源黑体" panose="020B0400000000000000" charset="-122"/>
              <a:ea typeface="思源黑体" panose="020B0400000000000000" charset="-122"/>
            </a:endParaRPr>
          </a:p>
        </p:txBody>
      </p:sp>
      <p:sp>
        <p:nvSpPr>
          <p:cNvPr id="48" name="TextBox 47"/>
          <p:cNvSpPr txBox="1"/>
          <p:nvPr/>
        </p:nvSpPr>
        <p:spPr>
          <a:xfrm>
            <a:off x="2351405" y="2593340"/>
            <a:ext cx="3490595" cy="1753235"/>
          </a:xfrm>
          <a:prstGeom prst="rect">
            <a:avLst/>
          </a:prstGeom>
          <a:noFill/>
        </p:spPr>
        <p:txBody>
          <a:bodyPr wrap="square" rtlCol="0">
            <a:spAutoFit/>
          </a:bodyPr>
          <a:lstStyle/>
          <a:p>
            <a:r>
              <a:rPr lang="zh-CN" altLang="en-US" b="1">
                <a:solidFill>
                  <a:schemeClr val="bg1"/>
                </a:solidFill>
                <a:latin typeface="思源黑体" panose="020B0400000000000000" charset="-122"/>
                <a:ea typeface="思源黑体" panose="020B0400000000000000" charset="-122"/>
                <a:cs typeface="思源黑体" panose="020B0400000000000000" charset="-122"/>
              </a:rPr>
              <a:t>《虚拟现实与增强现实应用基础》</a:t>
            </a:r>
            <a:endParaRPr lang="zh-CN" altLang="en-US" b="1">
              <a:solidFill>
                <a:schemeClr val="bg1"/>
              </a:solidFill>
              <a:latin typeface="思源黑体" panose="020B0400000000000000" charset="-122"/>
              <a:ea typeface="思源黑体" panose="020B0400000000000000" charset="-122"/>
              <a:cs typeface="思源黑体" panose="020B0400000000000000" charset="-122"/>
            </a:endParaRPr>
          </a:p>
          <a:p>
            <a:endPar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endParaRPr>
          </a:p>
          <a:p>
            <a:pPr algn="r"/>
            <a:r>
              <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rPr>
              <a:t>普通高校</a:t>
            </a:r>
            <a:r>
              <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rPr>
              <a:t>十三五规划教材</a:t>
            </a:r>
            <a:endPar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endParaRPr>
          </a:p>
          <a:p>
            <a:endPar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endParaRPr>
          </a:p>
          <a:p>
            <a:pPr algn="r"/>
            <a:r>
              <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rPr>
              <a:t>娄岩   主编</a:t>
            </a:r>
            <a:endPar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endParaRPr>
          </a:p>
          <a:p>
            <a:pPr algn="r"/>
            <a:r>
              <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rPr>
              <a:t>科学出版社</a:t>
            </a:r>
            <a:endPar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endParaRPr>
          </a:p>
        </p:txBody>
      </p:sp>
      <p:grpSp>
        <p:nvGrpSpPr>
          <p:cNvPr id="9" name="组合 8"/>
          <p:cNvGrpSpPr/>
          <p:nvPr/>
        </p:nvGrpSpPr>
        <p:grpSpPr>
          <a:xfrm>
            <a:off x="3064722" y="339725"/>
            <a:ext cx="6063597" cy="726440"/>
            <a:chOff x="3571" y="535"/>
            <a:chExt cx="7162" cy="858"/>
          </a:xfrm>
        </p:grpSpPr>
        <p:sp>
          <p:nvSpPr>
            <p:cNvPr id="10" name="TextBox 23"/>
            <p:cNvSpPr txBox="1"/>
            <p:nvPr/>
          </p:nvSpPr>
          <p:spPr>
            <a:xfrm>
              <a:off x="5611" y="535"/>
              <a:ext cx="3178" cy="485"/>
            </a:xfrm>
            <a:prstGeom prst="rect">
              <a:avLst/>
            </a:prstGeom>
            <a:noFill/>
          </p:spPr>
          <p:txBody>
            <a:bodyPr wrap="square" lIns="0" tIns="0" rIns="0" bIns="0" rtlCol="0">
              <a:spAutoFit/>
            </a:bodyPr>
            <a:lstStyle/>
            <a:p>
              <a:pPr algn="ctr"/>
              <a:r>
                <a:rPr lang="zh-CN" altLang="en-US" sz="2665" b="1">
                  <a:solidFill>
                    <a:schemeClr val="tx1">
                      <a:lumMod val="65000"/>
                      <a:lumOff val="35000"/>
                    </a:schemeClr>
                  </a:solidFill>
                  <a:latin typeface="思源黑体" panose="020B0400000000000000" charset="-122"/>
                  <a:ea typeface="思源黑体" panose="020B0400000000000000" charset="-122"/>
                </a:rPr>
                <a:t>关于教材</a:t>
              </a:r>
              <a:endParaRPr lang="zh-CN" altLang="en-US" sz="2665" b="1">
                <a:solidFill>
                  <a:schemeClr val="tx1">
                    <a:lumMod val="65000"/>
                    <a:lumOff val="35000"/>
                  </a:schemeClr>
                </a:solidFill>
                <a:latin typeface="思源黑体" panose="020B0400000000000000" charset="-122"/>
                <a:ea typeface="思源黑体" panose="020B0400000000000000" charset="-122"/>
              </a:endParaRPr>
            </a:p>
          </p:txBody>
        </p:sp>
        <p:pic>
          <p:nvPicPr>
            <p:cNvPr id="14" name="Image 12" descr="Divider Right.png"/>
            <p:cNvPicPr>
              <a:picLocks noChangeAspect="1"/>
            </p:cNvPicPr>
            <p:nvPr/>
          </p:nvPicPr>
          <p:blipFill>
            <a:blip r:embed="rId1"/>
            <a:stretch>
              <a:fillRect/>
            </a:stretch>
          </p:blipFill>
          <p:spPr>
            <a:xfrm flipH="1">
              <a:off x="3571" y="721"/>
              <a:ext cx="2399" cy="83"/>
            </a:xfrm>
            <a:prstGeom prst="rect">
              <a:avLst/>
            </a:prstGeom>
          </p:spPr>
        </p:pic>
        <p:sp>
          <p:nvSpPr>
            <p:cNvPr id="19" name="ZoneTexte 17"/>
            <p:cNvSpPr txBox="1"/>
            <p:nvPr/>
          </p:nvSpPr>
          <p:spPr>
            <a:xfrm>
              <a:off x="5146" y="1019"/>
              <a:ext cx="4085" cy="374"/>
            </a:xfrm>
            <a:prstGeom prst="rect">
              <a:avLst/>
            </a:prstGeom>
            <a:noFill/>
          </p:spPr>
          <p:txBody>
            <a:bodyPr wrap="none" rtlCol="0">
              <a:spAutoFit/>
            </a:bodyPr>
            <a:lstStyle/>
            <a:p>
              <a:pPr algn="ctr"/>
              <a:r>
                <a:rPr lang="zh-CN" altLang="en-US" sz="1465">
                  <a:solidFill>
                    <a:srgbClr val="58595B"/>
                  </a:solidFill>
                  <a:latin typeface="思源黑体" panose="020B0400000000000000" charset="-122"/>
                  <a:ea typeface="思源黑体" panose="020B0400000000000000" charset="-122"/>
                </a:rPr>
                <a:t>提供</a:t>
              </a:r>
              <a:r>
                <a:rPr lang="en-US" altLang="zh-CN" sz="1465">
                  <a:solidFill>
                    <a:srgbClr val="58595B"/>
                  </a:solidFill>
                  <a:latin typeface="思源黑体" panose="020B0400000000000000" charset="-122"/>
                  <a:ea typeface="思源黑体" panose="020B0400000000000000" charset="-122"/>
                </a:rPr>
                <a:t>pdf</a:t>
              </a:r>
              <a:r>
                <a:rPr lang="zh-CN" altLang="en-US" sz="1465">
                  <a:solidFill>
                    <a:srgbClr val="58595B"/>
                  </a:solidFill>
                  <a:latin typeface="思源黑体" panose="020B0400000000000000" charset="-122"/>
                  <a:ea typeface="思源黑体" panose="020B0400000000000000" charset="-122"/>
                </a:rPr>
                <a:t>电子教材及授课过程中</a:t>
              </a:r>
              <a:r>
                <a:rPr lang="zh-CN" altLang="en-US" sz="1465">
                  <a:solidFill>
                    <a:srgbClr val="58595B"/>
                  </a:solidFill>
                  <a:latin typeface="思源黑体" panose="020B0400000000000000" charset="-122"/>
                  <a:ea typeface="思源黑体" panose="020B0400000000000000" charset="-122"/>
                </a:rPr>
                <a:t>所有素材</a:t>
              </a:r>
              <a:endParaRPr lang="zh-CN" altLang="en-US" sz="1465">
                <a:solidFill>
                  <a:srgbClr val="58595B"/>
                </a:solidFill>
                <a:latin typeface="思源黑体" panose="020B0400000000000000" charset="-122"/>
                <a:ea typeface="思源黑体" panose="020B0400000000000000" charset="-122"/>
              </a:endParaRPr>
            </a:p>
          </p:txBody>
        </p:sp>
        <p:pic>
          <p:nvPicPr>
            <p:cNvPr id="20" name="Image 12" descr="Divider Right.png"/>
            <p:cNvPicPr>
              <a:picLocks noChangeAspect="1"/>
            </p:cNvPicPr>
            <p:nvPr/>
          </p:nvPicPr>
          <p:blipFill>
            <a:blip r:embed="rId1"/>
            <a:stretch>
              <a:fillRect/>
            </a:stretch>
          </p:blipFill>
          <p:spPr>
            <a:xfrm rot="10800000" flipH="1">
              <a:off x="8334" y="721"/>
              <a:ext cx="2399" cy="83"/>
            </a:xfrm>
            <a:prstGeom prst="rect">
              <a:avLst/>
            </a:prstGeom>
          </p:spPr>
        </p:pic>
      </p:grpSp>
      <p:sp>
        <p:nvSpPr>
          <p:cNvPr id="50" name="TextBox 49"/>
          <p:cNvSpPr txBox="1"/>
          <p:nvPr/>
        </p:nvSpPr>
        <p:spPr>
          <a:xfrm>
            <a:off x="2442845" y="5637530"/>
            <a:ext cx="7479030" cy="420370"/>
          </a:xfrm>
          <a:prstGeom prst="rect">
            <a:avLst/>
          </a:prstGeom>
          <a:noFill/>
        </p:spPr>
        <p:txBody>
          <a:bodyPr wrap="square" rtlCol="0">
            <a:spAutoFit/>
          </a:bodyPr>
          <a:lstStyle/>
          <a:p>
            <a:pPr algn="ctr"/>
            <a:r>
              <a:rPr lang="zh-CN" altLang="en-US" sz="2135" b="1">
                <a:solidFill>
                  <a:srgbClr val="C00000"/>
                </a:solidFill>
                <a:latin typeface="微软雅黑" panose="020B0503020204020204" charset="-122"/>
                <a:ea typeface="微软雅黑" panose="020B0503020204020204" charset="-122"/>
              </a:rPr>
              <a:t>学习参考：</a:t>
            </a:r>
            <a:r>
              <a:rPr lang="en-US" altLang="zh-CN" sz="2135" b="1">
                <a:solidFill>
                  <a:srgbClr val="C00000"/>
                </a:solidFill>
                <a:latin typeface="微软雅黑" panose="020B0503020204020204" charset="-122"/>
                <a:ea typeface="微软雅黑" panose="020B0503020204020204" charset="-122"/>
              </a:rPr>
              <a:t>SIKI</a:t>
            </a:r>
            <a:r>
              <a:rPr lang="zh-CN" altLang="en-US" sz="2135" b="1">
                <a:solidFill>
                  <a:srgbClr val="C00000"/>
                </a:solidFill>
                <a:latin typeface="微软雅黑" panose="020B0503020204020204" charset="-122"/>
                <a:ea typeface="微软雅黑" panose="020B0503020204020204" charset="-122"/>
              </a:rPr>
              <a:t>教程、泰课在线、</a:t>
            </a:r>
            <a:r>
              <a:rPr lang="en-US" altLang="zh-CN" sz="2135" b="1">
                <a:solidFill>
                  <a:srgbClr val="C00000"/>
                </a:solidFill>
                <a:latin typeface="微软雅黑" panose="020B0503020204020204" charset="-122"/>
                <a:ea typeface="微软雅黑" panose="020B0503020204020204" charset="-122"/>
              </a:rPr>
              <a:t>www.unity.cn</a:t>
            </a:r>
            <a:endParaRPr lang="en-US" altLang="zh-CN" sz="2135" b="1">
              <a:solidFill>
                <a:srgbClr val="C00000"/>
              </a:solidFill>
              <a:latin typeface="微软雅黑" panose="020B0503020204020204" charset="-122"/>
              <a:ea typeface="微软雅黑" panose="020B0503020204020204" charset="-122"/>
            </a:endParaRPr>
          </a:p>
        </p:txBody>
      </p:sp>
      <p:pic>
        <p:nvPicPr>
          <p:cNvPr id="2" name="图片 1" descr="xunixianshi"/>
          <p:cNvPicPr>
            <a:picLocks noChangeAspect="1"/>
          </p:cNvPicPr>
          <p:nvPr/>
        </p:nvPicPr>
        <p:blipFill>
          <a:blip r:embed="rId2"/>
          <a:stretch>
            <a:fillRect/>
          </a:stretch>
        </p:blipFill>
        <p:spPr>
          <a:xfrm>
            <a:off x="-170180" y="1652905"/>
            <a:ext cx="2981325" cy="3633470"/>
          </a:xfrm>
          <a:prstGeom prst="rect">
            <a:avLst/>
          </a:prstGeom>
        </p:spPr>
      </p:pic>
      <p:pic>
        <p:nvPicPr>
          <p:cNvPr id="3" name="图片 2" descr="unityshu"/>
          <p:cNvPicPr>
            <a:picLocks noChangeAspect="1"/>
          </p:cNvPicPr>
          <p:nvPr/>
        </p:nvPicPr>
        <p:blipFill>
          <a:blip r:embed="rId3"/>
          <a:stretch>
            <a:fillRect/>
          </a:stretch>
        </p:blipFill>
        <p:spPr>
          <a:xfrm>
            <a:off x="6229985" y="2065020"/>
            <a:ext cx="2595880" cy="3009900"/>
          </a:xfrm>
          <a:prstGeom prst="rect">
            <a:avLst/>
          </a:prstGeom>
        </p:spPr>
      </p:pic>
      <p:sp>
        <p:nvSpPr>
          <p:cNvPr id="6" name="Rectangle 17"/>
          <p:cNvSpPr/>
          <p:nvPr/>
        </p:nvSpPr>
        <p:spPr>
          <a:xfrm>
            <a:off x="8590280" y="2545080"/>
            <a:ext cx="3399155" cy="456565"/>
          </a:xfrm>
          <a:prstGeom prst="rect">
            <a:avLst/>
          </a:prstGeom>
          <a:gradFill>
            <a:gsLst>
              <a:gs pos="0">
                <a:srgbClr val="007BD3"/>
              </a:gs>
              <a:gs pos="100000">
                <a:srgbClr val="034373"/>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00">
              <a:solidFill>
                <a:srgbClr val="F43308"/>
              </a:solidFill>
              <a:latin typeface="思源黑体" panose="020B0400000000000000" charset="-122"/>
              <a:ea typeface="思源黑体" panose="020B0400000000000000" charset="-122"/>
            </a:endParaRPr>
          </a:p>
        </p:txBody>
      </p:sp>
      <p:sp>
        <p:nvSpPr>
          <p:cNvPr id="7" name="TextBox 47"/>
          <p:cNvSpPr txBox="1"/>
          <p:nvPr/>
        </p:nvSpPr>
        <p:spPr>
          <a:xfrm>
            <a:off x="8498840" y="2586355"/>
            <a:ext cx="3490595" cy="1198880"/>
          </a:xfrm>
          <a:prstGeom prst="rect">
            <a:avLst/>
          </a:prstGeom>
          <a:noFill/>
        </p:spPr>
        <p:txBody>
          <a:bodyPr wrap="square" rtlCol="0">
            <a:spAutoFit/>
          </a:bodyPr>
          <a:p>
            <a:r>
              <a:rPr lang="zh-CN" altLang="en-US" b="1">
                <a:solidFill>
                  <a:schemeClr val="bg1"/>
                </a:solidFill>
                <a:latin typeface="思源黑体" panose="020B0400000000000000" charset="-122"/>
                <a:ea typeface="思源黑体" panose="020B0400000000000000" charset="-122"/>
                <a:cs typeface="思源黑体" panose="020B0400000000000000" charset="-122"/>
              </a:rPr>
              <a:t>《</a:t>
            </a:r>
            <a:r>
              <a:rPr lang="en-US" altLang="zh-CN" b="1">
                <a:solidFill>
                  <a:schemeClr val="bg1"/>
                </a:solidFill>
                <a:latin typeface="思源黑体" panose="020B0400000000000000" charset="-122"/>
                <a:ea typeface="思源黑体" panose="020B0400000000000000" charset="-122"/>
                <a:cs typeface="思源黑体" panose="020B0400000000000000" charset="-122"/>
              </a:rPr>
              <a:t>Unity 5.X </a:t>
            </a:r>
            <a:r>
              <a:rPr lang="zh-CN" altLang="en-US" b="1">
                <a:solidFill>
                  <a:schemeClr val="bg1"/>
                </a:solidFill>
                <a:latin typeface="思源黑体" panose="020B0400000000000000" charset="-122"/>
                <a:ea typeface="思源黑体" panose="020B0400000000000000" charset="-122"/>
                <a:cs typeface="思源黑体" panose="020B0400000000000000" charset="-122"/>
              </a:rPr>
              <a:t>完全自学手册</a:t>
            </a:r>
            <a:r>
              <a:rPr lang="zh-CN" altLang="en-US" b="1">
                <a:solidFill>
                  <a:schemeClr val="bg1"/>
                </a:solidFill>
                <a:latin typeface="思源黑体" panose="020B0400000000000000" charset="-122"/>
                <a:ea typeface="思源黑体" panose="020B0400000000000000" charset="-122"/>
                <a:cs typeface="思源黑体" panose="020B0400000000000000" charset="-122"/>
              </a:rPr>
              <a:t>》</a:t>
            </a:r>
            <a:endParaRPr lang="zh-CN" altLang="en-US" b="1">
              <a:solidFill>
                <a:schemeClr val="bg1"/>
              </a:solidFill>
              <a:latin typeface="思源黑体" panose="020B0400000000000000" charset="-122"/>
              <a:ea typeface="思源黑体" panose="020B0400000000000000" charset="-122"/>
              <a:cs typeface="思源黑体" panose="020B0400000000000000" charset="-122"/>
            </a:endParaRPr>
          </a:p>
          <a:p>
            <a:endPar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endParaRPr>
          </a:p>
          <a:p>
            <a:pPr algn="r"/>
            <a:r>
              <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rPr>
              <a:t>商宇浩 李一帆 张吉祥   主编</a:t>
            </a:r>
            <a:endPar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endParaRPr>
          </a:p>
          <a:p>
            <a:pPr algn="r"/>
            <a:r>
              <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rPr>
              <a:t>电子工业出版社</a:t>
            </a:r>
            <a:endParaRPr lang="zh-CN" altLang="en-US" b="1">
              <a:solidFill>
                <a:schemeClr val="bg1">
                  <a:lumMod val="65000"/>
                </a:schemeClr>
              </a:solidFill>
              <a:latin typeface="思源黑体" panose="020B0400000000000000" charset="-122"/>
              <a:ea typeface="思源黑体" panose="020B0400000000000000" charset="-122"/>
              <a:cs typeface="思源黑体" panose="020B0400000000000000"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p:tgtEl>
                                          <p:spTgt spid="47"/>
                                        </p:tgtEl>
                                        <p:attrNameLst>
                                          <p:attrName>ppt_x</p:attrName>
                                        </p:attrNameLst>
                                      </p:cBhvr>
                                      <p:tavLst>
                                        <p:tav tm="0">
                                          <p:val>
                                            <p:strVal val="#ppt_x-#ppt_w*1.125000"/>
                                          </p:val>
                                        </p:tav>
                                        <p:tav tm="100000">
                                          <p:val>
                                            <p:strVal val="#ppt_x"/>
                                          </p:val>
                                        </p:tav>
                                      </p:tavLst>
                                    </p:anim>
                                    <p:animEffect transition="in" filter="wipe(right)">
                                      <p:cBhvr>
                                        <p:cTn id="12" dur="500"/>
                                        <p:tgtEl>
                                          <p:spTgt spid="47"/>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p:tgtEl>
                                          <p:spTgt spid="48"/>
                                        </p:tgtEl>
                                        <p:attrNameLst>
                                          <p:attrName>ppt_x</p:attrName>
                                        </p:attrNameLst>
                                      </p:cBhvr>
                                      <p:tavLst>
                                        <p:tav tm="0">
                                          <p:val>
                                            <p:strVal val="#ppt_x-#ppt_w*1.125000"/>
                                          </p:val>
                                        </p:tav>
                                        <p:tav tm="100000">
                                          <p:val>
                                            <p:strVal val="#ppt_x"/>
                                          </p:val>
                                        </p:tav>
                                      </p:tavLst>
                                    </p:anim>
                                    <p:animEffect transition="in" filter="wipe(right)">
                                      <p:cBhvr>
                                        <p:cTn id="16" dur="500"/>
                                        <p:tgtEl>
                                          <p:spTgt spid="48"/>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p:tgtEl>
                                          <p:spTgt spid="50"/>
                                        </p:tgtEl>
                                        <p:attrNameLst>
                                          <p:attrName>ppt_x</p:attrName>
                                        </p:attrNameLst>
                                      </p:cBhvr>
                                      <p:tavLst>
                                        <p:tav tm="0">
                                          <p:val>
                                            <p:strVal val="#ppt_x-#ppt_w*1.125000"/>
                                          </p:val>
                                        </p:tav>
                                        <p:tav tm="100000">
                                          <p:val>
                                            <p:strVal val="#ppt_x"/>
                                          </p:val>
                                        </p:tav>
                                      </p:tavLst>
                                    </p:anim>
                                    <p:animEffect transition="in" filter="wipe(right)">
                                      <p:cBhvr>
                                        <p:cTn id="20" dur="500"/>
                                        <p:tgtEl>
                                          <p:spTgt spid="50"/>
                                        </p:tgtEl>
                                      </p:cBhvr>
                                    </p:animEffect>
                                  </p:childTnLst>
                                </p:cTn>
                              </p:par>
                            </p:childTnLst>
                          </p:cTn>
                        </p:par>
                        <p:par>
                          <p:cTn id="21" fill="hold">
                            <p:stCondLst>
                              <p:cond delay="1000"/>
                            </p:stCondLst>
                            <p:childTnLst>
                              <p:par>
                                <p:cTn id="22" presetID="12" presetClass="entr" presetSubtype="8"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ppt_x</p:attrName>
                                        </p:attrNameLst>
                                      </p:cBhvr>
                                      <p:tavLst>
                                        <p:tav tm="0">
                                          <p:val>
                                            <p:strVal val="#ppt_x-#ppt_w*1.125000"/>
                                          </p:val>
                                        </p:tav>
                                        <p:tav tm="100000">
                                          <p:val>
                                            <p:strVal val="#ppt_x"/>
                                          </p:val>
                                        </p:tav>
                                      </p:tavLst>
                                    </p:anim>
                                    <p:animEffect transition="in" filter="wipe(right)">
                                      <p:cBhvr>
                                        <p:cTn id="25" dur="500"/>
                                        <p:tgtEl>
                                          <p:spTgt spid="6"/>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p:tgtEl>
                                          <p:spTgt spid="7"/>
                                        </p:tgtEl>
                                        <p:attrNameLst>
                                          <p:attrName>ppt_x</p:attrName>
                                        </p:attrNameLst>
                                      </p:cBhvr>
                                      <p:tavLst>
                                        <p:tav tm="0">
                                          <p:val>
                                            <p:strVal val="#ppt_x-#ppt_w*1.125000"/>
                                          </p:val>
                                        </p:tav>
                                        <p:tav tm="100000">
                                          <p:val>
                                            <p:strVal val="#ppt_x"/>
                                          </p:val>
                                        </p:tav>
                                      </p:tavLst>
                                    </p:anim>
                                    <p:animEffect transition="in" filter="wipe(right)">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P spid="48" grpId="0"/>
      <p:bldP spid="50" grpId="0"/>
      <p:bldP spid="6" grpId="0" bldLvl="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68" name="组合 67"/>
          <p:cNvGrpSpPr/>
          <p:nvPr/>
        </p:nvGrpSpPr>
        <p:grpSpPr>
          <a:xfrm>
            <a:off x="1018540" y="2334895"/>
            <a:ext cx="2218690" cy="2052955"/>
            <a:chOff x="304800" y="673100"/>
            <a:chExt cx="4000500" cy="4000500"/>
          </a:xfrm>
          <a:effectLst>
            <a:outerShdw blurRad="266700" dist="114300" dir="8100000" algn="tr" rotWithShape="0">
              <a:prstClr val="black">
                <a:alpha val="50000"/>
              </a:prstClr>
            </a:outerShdw>
          </a:effectLst>
        </p:grpSpPr>
        <p:sp>
          <p:nvSpPr>
            <p:cNvPr id="69" name="圆角矩形 68"/>
            <p:cNvSpPr/>
            <p:nvPr/>
          </p:nvSpPr>
          <p:spPr>
            <a:xfrm>
              <a:off x="304800" y="673100"/>
              <a:ext cx="4000500" cy="4000500"/>
            </a:xfrm>
            <a:prstGeom prst="roundRect">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圆角矩形 69"/>
            <p:cNvSpPr/>
            <p:nvPr/>
          </p:nvSpPr>
          <p:spPr>
            <a:xfrm>
              <a:off x="392113" y="760413"/>
              <a:ext cx="3825874" cy="3825874"/>
            </a:xfrm>
            <a:prstGeom prst="roundRect">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TextBox 14"/>
          <p:cNvSpPr>
            <a:spLocks noChangeArrowheads="1"/>
          </p:cNvSpPr>
          <p:nvPr/>
        </p:nvSpPr>
        <p:spPr bwMode="auto">
          <a:xfrm>
            <a:off x="1178560" y="2644775"/>
            <a:ext cx="1899285" cy="1568450"/>
          </a:xfrm>
          <a:prstGeom prst="rect">
            <a:avLst/>
          </a:prstGeom>
        </p:spPr>
        <p:txBody>
          <a:bodyPr wrap="square">
            <a:spAutoFit/>
          </a:bodyPr>
          <a:lstStyle/>
          <a:p>
            <a:pPr algn="ctr"/>
            <a:r>
              <a:rPr lang="zh-CN" altLang="en-US" sz="3200" b="1">
                <a:solidFill>
                  <a:srgbClr val="08A787"/>
                </a:solidFill>
                <a:latin typeface="思源黑体" panose="020B0400000000000000" charset="-122"/>
                <a:ea typeface="思源黑体" panose="020B0400000000000000" charset="-122"/>
                <a:sym typeface="思源黑体" panose="020B0400000000000000" charset="-122"/>
              </a:rPr>
              <a:t>第一章</a:t>
            </a:r>
            <a:endParaRPr lang="zh-CN" altLang="en-US" sz="3200" b="1">
              <a:solidFill>
                <a:srgbClr val="08A787"/>
              </a:solidFill>
              <a:latin typeface="思源黑体" panose="020B0400000000000000" charset="-122"/>
              <a:ea typeface="思源黑体" panose="020B0400000000000000" charset="-122"/>
              <a:sym typeface="思源黑体" panose="020B0400000000000000" charset="-122"/>
            </a:endParaRPr>
          </a:p>
          <a:p>
            <a:pPr algn="ctr"/>
            <a:r>
              <a:rPr lang="zh-CN" altLang="en-US" sz="3200" b="1">
                <a:solidFill>
                  <a:srgbClr val="08A787"/>
                </a:solidFill>
                <a:latin typeface="思源黑体" panose="020B0400000000000000" charset="-122"/>
                <a:ea typeface="思源黑体" panose="020B0400000000000000" charset="-122"/>
                <a:sym typeface="思源黑体" panose="020B0400000000000000" charset="-122"/>
              </a:rPr>
              <a:t>虚拟现实概述</a:t>
            </a:r>
            <a:endParaRPr lang="zh-CN" altLang="en-US" sz="3200" b="1">
              <a:solidFill>
                <a:srgbClr val="08A787"/>
              </a:solidFill>
              <a:latin typeface="思源黑体" panose="020B0400000000000000" charset="-122"/>
              <a:ea typeface="思源黑体" panose="020B0400000000000000" charset="-122"/>
              <a:sym typeface="思源黑体" panose="020B0400000000000000" charset="-122"/>
            </a:endParaRPr>
          </a:p>
        </p:txBody>
      </p:sp>
      <p:grpSp>
        <p:nvGrpSpPr>
          <p:cNvPr id="7" name="组合 6"/>
          <p:cNvGrpSpPr/>
          <p:nvPr/>
        </p:nvGrpSpPr>
        <p:grpSpPr>
          <a:xfrm>
            <a:off x="3534410" y="673735"/>
            <a:ext cx="289560" cy="5459730"/>
            <a:chOff x="5626" y="1591"/>
            <a:chExt cx="986" cy="7477"/>
          </a:xfrm>
        </p:grpSpPr>
        <p:sp>
          <p:nvSpPr>
            <p:cNvPr id="5" name="任意多边形 4"/>
            <p:cNvSpPr/>
            <p:nvPr/>
          </p:nvSpPr>
          <p:spPr>
            <a:xfrm>
              <a:off x="5626" y="1591"/>
              <a:ext cx="986" cy="3739"/>
            </a:xfrm>
            <a:custGeom>
              <a:avLst/>
              <a:gdLst>
                <a:gd name="connisteX0" fmla="*/ 626110 w 626110"/>
                <a:gd name="connsiteY0" fmla="*/ 0 h 2374265"/>
                <a:gd name="connisteX1" fmla="*/ 320040 w 626110"/>
                <a:gd name="connsiteY1" fmla="*/ 203835 h 2374265"/>
                <a:gd name="connisteX2" fmla="*/ 262255 w 626110"/>
                <a:gd name="connsiteY2" fmla="*/ 1223010 h 2374265"/>
                <a:gd name="connisteX3" fmla="*/ 262255 w 626110"/>
                <a:gd name="connsiteY3" fmla="*/ 2199005 h 2374265"/>
                <a:gd name="connisteX4" fmla="*/ 0 w 626110"/>
                <a:gd name="connsiteY4" fmla="*/ 2374265 h 237426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26110" h="2374265">
                  <a:moveTo>
                    <a:pt x="626110" y="0"/>
                  </a:moveTo>
                  <a:cubicBezTo>
                    <a:pt x="565785" y="20320"/>
                    <a:pt x="393065" y="-40640"/>
                    <a:pt x="320040" y="203835"/>
                  </a:cubicBezTo>
                  <a:cubicBezTo>
                    <a:pt x="247015" y="448310"/>
                    <a:pt x="273685" y="824230"/>
                    <a:pt x="262255" y="1223010"/>
                  </a:cubicBezTo>
                  <a:cubicBezTo>
                    <a:pt x="250825" y="1621790"/>
                    <a:pt x="314960" y="1968500"/>
                    <a:pt x="262255" y="2199005"/>
                  </a:cubicBezTo>
                  <a:cubicBezTo>
                    <a:pt x="209550" y="2429510"/>
                    <a:pt x="52705" y="2359025"/>
                    <a:pt x="0" y="2374265"/>
                  </a:cubicBezTo>
                </a:path>
              </a:pathLst>
            </a:custGeom>
            <a:noFill/>
            <a:ln w="57150">
              <a:solidFill>
                <a:schemeClr val="bg1">
                  <a:lumMod val="75000"/>
                </a:schemeClr>
              </a:solid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flipV="1">
              <a:off x="5626" y="5330"/>
              <a:ext cx="986" cy="3739"/>
            </a:xfrm>
            <a:custGeom>
              <a:avLst/>
              <a:gdLst>
                <a:gd name="connisteX0" fmla="*/ 626110 w 626110"/>
                <a:gd name="connsiteY0" fmla="*/ 0 h 2374265"/>
                <a:gd name="connisteX1" fmla="*/ 320040 w 626110"/>
                <a:gd name="connsiteY1" fmla="*/ 203835 h 2374265"/>
                <a:gd name="connisteX2" fmla="*/ 262255 w 626110"/>
                <a:gd name="connsiteY2" fmla="*/ 1223010 h 2374265"/>
                <a:gd name="connisteX3" fmla="*/ 262255 w 626110"/>
                <a:gd name="connsiteY3" fmla="*/ 2199005 h 2374265"/>
                <a:gd name="connisteX4" fmla="*/ 0 w 626110"/>
                <a:gd name="connsiteY4" fmla="*/ 2374265 h 237426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26110" h="2374265">
                  <a:moveTo>
                    <a:pt x="626110" y="0"/>
                  </a:moveTo>
                  <a:cubicBezTo>
                    <a:pt x="565785" y="20320"/>
                    <a:pt x="393065" y="-40640"/>
                    <a:pt x="320040" y="203835"/>
                  </a:cubicBezTo>
                  <a:cubicBezTo>
                    <a:pt x="247015" y="448310"/>
                    <a:pt x="273685" y="824230"/>
                    <a:pt x="262255" y="1223010"/>
                  </a:cubicBezTo>
                  <a:cubicBezTo>
                    <a:pt x="250825" y="1621790"/>
                    <a:pt x="314960" y="1968500"/>
                    <a:pt x="262255" y="2199005"/>
                  </a:cubicBezTo>
                  <a:cubicBezTo>
                    <a:pt x="209550" y="2429510"/>
                    <a:pt x="52705" y="2359025"/>
                    <a:pt x="0" y="2374265"/>
                  </a:cubicBezTo>
                </a:path>
              </a:pathLst>
            </a:custGeom>
            <a:noFill/>
            <a:ln w="57150">
              <a:solidFill>
                <a:schemeClr val="bg1">
                  <a:lumMod val="75000"/>
                </a:schemeClr>
              </a:solidFill>
            </a:ln>
            <a:effectLst>
              <a:outerShdw blurRad="152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4</a:t>
            </a:r>
            <a:endParaRPr lang="en-US" altLang="zh-CN" sz="1400">
              <a:latin typeface="思源黑体" panose="020B0400000000000000" charset="-122"/>
              <a:ea typeface="思源黑体" panose="020B0400000000000000" charset="-122"/>
            </a:endParaRPr>
          </a:p>
        </p:txBody>
      </p:sp>
      <p:grpSp>
        <p:nvGrpSpPr>
          <p:cNvPr id="21" name="组合 20"/>
          <p:cNvGrpSpPr/>
          <p:nvPr/>
        </p:nvGrpSpPr>
        <p:grpSpPr>
          <a:xfrm>
            <a:off x="4494530" y="676910"/>
            <a:ext cx="5248910" cy="5410200"/>
            <a:chOff x="7078" y="1066"/>
            <a:chExt cx="8266" cy="8520"/>
          </a:xfrm>
        </p:grpSpPr>
        <p:grpSp>
          <p:nvGrpSpPr>
            <p:cNvPr id="43" name="组合 42"/>
            <p:cNvGrpSpPr/>
            <p:nvPr/>
          </p:nvGrpSpPr>
          <p:grpSpPr>
            <a:xfrm rot="0">
              <a:off x="7078" y="1066"/>
              <a:ext cx="8266" cy="1377"/>
              <a:chOff x="3710491" y="1059582"/>
              <a:chExt cx="4101695" cy="599235"/>
            </a:xfrm>
          </p:grpSpPr>
          <p:grpSp>
            <p:nvGrpSpPr>
              <p:cNvPr id="45" name="组合 44"/>
              <p:cNvGrpSpPr/>
              <p:nvPr/>
            </p:nvGrpSpPr>
            <p:grpSpPr>
              <a:xfrm>
                <a:off x="3710491" y="1059582"/>
                <a:ext cx="4101695" cy="599235"/>
                <a:chOff x="4139952" y="1170041"/>
                <a:chExt cx="3672408" cy="536519"/>
              </a:xfrm>
            </p:grpSpPr>
            <p:sp>
              <p:nvSpPr>
                <p:cNvPr id="47" name="圆角矩形 46"/>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思源黑体" panose="020B0400000000000000" charset="-122"/>
                    <a:ea typeface="思源黑体" panose="020B0400000000000000" charset="-122"/>
                  </a:endParaRPr>
                </a:p>
              </p:txBody>
            </p:sp>
            <p:sp>
              <p:nvSpPr>
                <p:cNvPr id="48"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00C0AA"/>
                </a:solidFill>
                <a:ln w="6350">
                  <a:noFill/>
                </a:ln>
                <a:effectLst>
                  <a:innerShdw blurRad="2540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rgbClr val="00C0AA"/>
                    </a:solidFill>
                    <a:latin typeface="思源黑体" panose="020B0400000000000000" charset="-122"/>
                    <a:ea typeface="思源黑体" panose="020B0400000000000000" charset="-122"/>
                  </a:endParaRPr>
                </a:p>
              </p:txBody>
            </p:sp>
            <p:sp>
              <p:nvSpPr>
                <p:cNvPr id="8" name="TextBox 48"/>
                <p:cNvSpPr txBox="1"/>
                <p:nvPr/>
              </p:nvSpPr>
              <p:spPr>
                <a:xfrm>
                  <a:off x="4246444" y="1278194"/>
                  <a:ext cx="415034" cy="320444"/>
                </a:xfrm>
                <a:prstGeom prst="rect">
                  <a:avLst/>
                </a:prstGeom>
                <a:noFill/>
              </p:spPr>
              <p:txBody>
                <a:bodyPr wrap="square" rtlCol="0">
                  <a:spAutoFit/>
                </a:bodyPr>
                <a:lstStyle/>
                <a:p>
                  <a:r>
                    <a:rPr lang="en-US" altLang="zh-CN" sz="2800">
                      <a:solidFill>
                        <a:schemeClr val="accent2"/>
                      </a:solidFill>
                      <a:effectLst>
                        <a:innerShdw blurRad="63500" dist="50800" dir="10800000">
                          <a:prstClr val="black">
                            <a:alpha val="50000"/>
                          </a:prstClr>
                        </a:innerShdw>
                      </a:effectLst>
                      <a:latin typeface="思源黑体" panose="020B0400000000000000" charset="-122"/>
                      <a:ea typeface="思源黑体" panose="020B0400000000000000" charset="-122"/>
                    </a:rPr>
                    <a:t>01</a:t>
                  </a:r>
                  <a:endParaRPr lang="en-US" altLang="zh-CN" sz="2800">
                    <a:solidFill>
                      <a:schemeClr val="accent2"/>
                    </a:solidFill>
                    <a:effectLst>
                      <a:innerShdw blurRad="63500" dist="50800" dir="10800000">
                        <a:prstClr val="black">
                          <a:alpha val="50000"/>
                        </a:prstClr>
                      </a:innerShdw>
                    </a:effectLst>
                    <a:latin typeface="思源黑体" panose="020B0400000000000000" charset="-122"/>
                    <a:ea typeface="思源黑体" panose="020B0400000000000000" charset="-122"/>
                  </a:endParaRPr>
                </a:p>
              </p:txBody>
            </p:sp>
          </p:grpSp>
          <p:sp>
            <p:nvSpPr>
              <p:cNvPr id="46" name="TextBox 45"/>
              <p:cNvSpPr txBox="1"/>
              <p:nvPr/>
            </p:nvSpPr>
            <p:spPr>
              <a:xfrm>
                <a:off x="5023234" y="1222589"/>
                <a:ext cx="2017395" cy="273341"/>
              </a:xfrm>
              <a:prstGeom prst="rect">
                <a:avLst/>
              </a:prstGeom>
              <a:noFill/>
            </p:spPr>
            <p:txBody>
              <a:bodyPr wrap="square" rtlCol="0">
                <a:spAutoFit/>
              </a:bodyPr>
              <a:lstStyle/>
              <a:p>
                <a:r>
                  <a:rPr lang="zh-CN" altLang="en-US" sz="2000">
                    <a:solidFill>
                      <a:schemeClr val="bg1"/>
                    </a:solidFill>
                    <a:latin typeface="思源黑体" panose="020B0400000000000000" charset="-122"/>
                    <a:ea typeface="思源黑体" panose="020B0400000000000000" charset="-122"/>
                  </a:rPr>
                  <a:t>虚拟现实基础知识</a:t>
                </a:r>
                <a:endParaRPr lang="zh-CN" altLang="en-US" sz="2000">
                  <a:solidFill>
                    <a:schemeClr val="bg1"/>
                  </a:solidFill>
                  <a:latin typeface="思源黑体" panose="020B0400000000000000" charset="-122"/>
                  <a:ea typeface="思源黑体" panose="020B0400000000000000" charset="-122"/>
                </a:endParaRPr>
              </a:p>
            </p:txBody>
          </p:sp>
        </p:grpSp>
        <p:grpSp>
          <p:nvGrpSpPr>
            <p:cNvPr id="50" name="组合 49"/>
            <p:cNvGrpSpPr/>
            <p:nvPr/>
          </p:nvGrpSpPr>
          <p:grpSpPr>
            <a:xfrm rot="0">
              <a:off x="7078" y="4638"/>
              <a:ext cx="8266" cy="1377"/>
              <a:chOff x="3720963" y="2324915"/>
              <a:chExt cx="4101695" cy="599235"/>
            </a:xfrm>
          </p:grpSpPr>
          <p:grpSp>
            <p:nvGrpSpPr>
              <p:cNvPr id="51" name="组合 50"/>
              <p:cNvGrpSpPr/>
              <p:nvPr/>
            </p:nvGrpSpPr>
            <p:grpSpPr>
              <a:xfrm>
                <a:off x="3720963" y="2324915"/>
                <a:ext cx="4101695" cy="599235"/>
                <a:chOff x="4139952" y="1170041"/>
                <a:chExt cx="3672408" cy="536519"/>
              </a:xfrm>
            </p:grpSpPr>
            <p:sp>
              <p:nvSpPr>
                <p:cNvPr id="53" name="圆角矩形 52"/>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思源黑体" panose="020B0400000000000000" charset="-122"/>
                    <a:ea typeface="思源黑体" panose="020B0400000000000000" charset="-122"/>
                  </a:endParaRPr>
                </a:p>
              </p:txBody>
            </p:sp>
            <p:sp>
              <p:nvSpPr>
                <p:cNvPr id="54"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chemeClr val="accent4"/>
                </a:solidFill>
                <a:ln w="6350">
                  <a:noFill/>
                </a:ln>
                <a:effectLst>
                  <a:innerShdw blurRad="2540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思源黑体" panose="020B0400000000000000" charset="-122"/>
                    <a:ea typeface="思源黑体" panose="020B0400000000000000" charset="-122"/>
                  </a:endParaRPr>
                </a:p>
              </p:txBody>
            </p:sp>
            <p:sp>
              <p:nvSpPr>
                <p:cNvPr id="55" name="TextBox 54"/>
                <p:cNvSpPr txBox="1"/>
                <p:nvPr/>
              </p:nvSpPr>
              <p:spPr>
                <a:xfrm>
                  <a:off x="4237114" y="1278194"/>
                  <a:ext cx="449515" cy="320444"/>
                </a:xfrm>
                <a:prstGeom prst="rect">
                  <a:avLst/>
                </a:prstGeom>
                <a:noFill/>
              </p:spPr>
              <p:txBody>
                <a:bodyPr wrap="square" rtlCol="0">
                  <a:spAutoFit/>
                </a:bodyPr>
                <a:lstStyle/>
                <a:p>
                  <a:r>
                    <a:rPr lang="en-US" altLang="zh-CN" sz="2800">
                      <a:solidFill>
                        <a:schemeClr val="accent4"/>
                      </a:solidFill>
                      <a:effectLst>
                        <a:innerShdw blurRad="63500" dist="50800" dir="10800000">
                          <a:prstClr val="black">
                            <a:alpha val="50000"/>
                          </a:prstClr>
                        </a:innerShdw>
                      </a:effectLst>
                      <a:latin typeface="思源黑体" panose="020B0400000000000000" charset="-122"/>
                      <a:ea typeface="思源黑体" panose="020B0400000000000000" charset="-122"/>
                    </a:rPr>
                    <a:t>03</a:t>
                  </a:r>
                  <a:endParaRPr lang="en-US" altLang="zh-CN" sz="2800">
                    <a:solidFill>
                      <a:schemeClr val="accent4"/>
                    </a:solidFill>
                    <a:effectLst>
                      <a:innerShdw blurRad="63500" dist="50800" dir="10800000">
                        <a:prstClr val="black">
                          <a:alpha val="50000"/>
                        </a:prstClr>
                      </a:innerShdw>
                    </a:effectLst>
                    <a:latin typeface="思源黑体" panose="020B0400000000000000" charset="-122"/>
                    <a:ea typeface="思源黑体" panose="020B0400000000000000" charset="-122"/>
                  </a:endParaRPr>
                </a:p>
              </p:txBody>
            </p:sp>
          </p:grpSp>
          <p:sp>
            <p:nvSpPr>
              <p:cNvPr id="52" name="TextBox 51"/>
              <p:cNvSpPr txBox="1"/>
              <p:nvPr/>
            </p:nvSpPr>
            <p:spPr>
              <a:xfrm>
                <a:off x="4541222" y="2495100"/>
                <a:ext cx="3008113" cy="273341"/>
              </a:xfrm>
              <a:prstGeom prst="rect">
                <a:avLst/>
              </a:prstGeom>
              <a:noFill/>
            </p:spPr>
            <p:txBody>
              <a:bodyPr wrap="square" rtlCol="0">
                <a:spAutoFit/>
              </a:bodyPr>
              <a:lstStyle/>
              <a:p>
                <a:r>
                  <a:rPr lang="zh-CN" altLang="en-US" sz="2000">
                    <a:solidFill>
                      <a:schemeClr val="bg1"/>
                    </a:solidFill>
                    <a:latin typeface="思源黑体" panose="020B0400000000000000" charset="-122"/>
                    <a:ea typeface="思源黑体" panose="020B0400000000000000" charset="-122"/>
                  </a:rPr>
                  <a:t>虚拟现实技术的主要研究对象</a:t>
                </a:r>
                <a:endParaRPr lang="zh-CN" altLang="en-US" sz="2000">
                  <a:solidFill>
                    <a:schemeClr val="bg1"/>
                  </a:solidFill>
                  <a:latin typeface="思源黑体" panose="020B0400000000000000" charset="-122"/>
                  <a:ea typeface="思源黑体" panose="020B0400000000000000" charset="-122"/>
                </a:endParaRPr>
              </a:p>
            </p:txBody>
          </p:sp>
        </p:grpSp>
        <p:grpSp>
          <p:nvGrpSpPr>
            <p:cNvPr id="56" name="组合 55"/>
            <p:cNvGrpSpPr/>
            <p:nvPr/>
          </p:nvGrpSpPr>
          <p:grpSpPr>
            <a:xfrm rot="0">
              <a:off x="7078" y="6424"/>
              <a:ext cx="8266" cy="1377"/>
              <a:chOff x="3710491" y="3590249"/>
              <a:chExt cx="4101695" cy="599235"/>
            </a:xfrm>
          </p:grpSpPr>
          <p:grpSp>
            <p:nvGrpSpPr>
              <p:cNvPr id="57" name="组合 56"/>
              <p:cNvGrpSpPr/>
              <p:nvPr/>
            </p:nvGrpSpPr>
            <p:grpSpPr>
              <a:xfrm>
                <a:off x="3710491" y="3590249"/>
                <a:ext cx="4101695" cy="599235"/>
                <a:chOff x="4139952" y="1170041"/>
                <a:chExt cx="3672408" cy="536519"/>
              </a:xfrm>
            </p:grpSpPr>
            <p:sp>
              <p:nvSpPr>
                <p:cNvPr id="59" name="圆角矩形 58"/>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思源黑体" panose="020B0400000000000000" charset="-122"/>
                    <a:ea typeface="思源黑体" panose="020B0400000000000000" charset="-122"/>
                  </a:endParaRPr>
                </a:p>
              </p:txBody>
            </p:sp>
            <p:sp>
              <p:nvSpPr>
                <p:cNvPr id="60"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C00000"/>
                </a:solidFill>
                <a:ln w="6350">
                  <a:noFill/>
                </a:ln>
                <a:effectLst>
                  <a:innerShdw blurRad="2540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思源黑体" panose="020B0400000000000000" charset="-122"/>
                    <a:ea typeface="思源黑体" panose="020B0400000000000000" charset="-122"/>
                  </a:endParaRPr>
                </a:p>
              </p:txBody>
            </p:sp>
            <p:sp>
              <p:nvSpPr>
                <p:cNvPr id="61" name="TextBox 60"/>
                <p:cNvSpPr txBox="1"/>
                <p:nvPr/>
              </p:nvSpPr>
              <p:spPr>
                <a:xfrm>
                  <a:off x="4246444" y="1278194"/>
                  <a:ext cx="449515" cy="320444"/>
                </a:xfrm>
                <a:prstGeom prst="rect">
                  <a:avLst/>
                </a:prstGeom>
                <a:noFill/>
              </p:spPr>
              <p:txBody>
                <a:bodyPr wrap="square" rtlCol="0">
                  <a:spAutoFit/>
                </a:bodyPr>
                <a:lstStyle/>
                <a:p>
                  <a:r>
                    <a:rPr lang="en-US" altLang="zh-CN" sz="2800">
                      <a:solidFill>
                        <a:schemeClr val="accent5"/>
                      </a:solidFill>
                      <a:effectLst>
                        <a:innerShdw blurRad="63500" dist="50800" dir="10800000">
                          <a:prstClr val="black">
                            <a:alpha val="50000"/>
                          </a:prstClr>
                        </a:innerShdw>
                      </a:effectLst>
                      <a:latin typeface="思源黑体" panose="020B0400000000000000" charset="-122"/>
                      <a:ea typeface="思源黑体" panose="020B0400000000000000" charset="-122"/>
                    </a:rPr>
                    <a:t>04</a:t>
                  </a:r>
                  <a:endParaRPr lang="en-US" altLang="zh-CN" sz="2800">
                    <a:solidFill>
                      <a:schemeClr val="accent5"/>
                    </a:solidFill>
                    <a:effectLst>
                      <a:innerShdw blurRad="63500" dist="50800" dir="10800000">
                        <a:prstClr val="black">
                          <a:alpha val="50000"/>
                        </a:prstClr>
                      </a:innerShdw>
                    </a:effectLst>
                    <a:latin typeface="思源黑体" panose="020B0400000000000000" charset="-122"/>
                    <a:ea typeface="思源黑体" panose="020B0400000000000000" charset="-122"/>
                  </a:endParaRPr>
                </a:p>
              </p:txBody>
            </p:sp>
          </p:grpSp>
          <p:sp>
            <p:nvSpPr>
              <p:cNvPr id="58" name="TextBox 57"/>
              <p:cNvSpPr txBox="1"/>
              <p:nvPr/>
            </p:nvSpPr>
            <p:spPr>
              <a:xfrm>
                <a:off x="4703436" y="3766528"/>
                <a:ext cx="2581856" cy="273341"/>
              </a:xfrm>
              <a:prstGeom prst="rect">
                <a:avLst/>
              </a:prstGeom>
              <a:noFill/>
            </p:spPr>
            <p:txBody>
              <a:bodyPr wrap="square" rtlCol="0">
                <a:spAutoFit/>
              </a:bodyPr>
              <a:lstStyle/>
              <a:p>
                <a:r>
                  <a:rPr lang="zh-CN" altLang="en-US" sz="2000">
                    <a:solidFill>
                      <a:schemeClr val="bg1"/>
                    </a:solidFill>
                    <a:latin typeface="思源黑体" panose="020B0400000000000000" charset="-122"/>
                    <a:ea typeface="思源黑体" panose="020B0400000000000000" charset="-122"/>
                  </a:rPr>
                  <a:t>虚拟现实技术的应用领域</a:t>
                </a:r>
                <a:endParaRPr lang="zh-CN" altLang="en-US" sz="2000">
                  <a:solidFill>
                    <a:schemeClr val="bg1"/>
                  </a:solidFill>
                  <a:latin typeface="思源黑体" panose="020B0400000000000000" charset="-122"/>
                  <a:ea typeface="思源黑体" panose="020B0400000000000000" charset="-122"/>
                </a:endParaRPr>
              </a:p>
            </p:txBody>
          </p:sp>
        </p:grpSp>
        <p:grpSp>
          <p:nvGrpSpPr>
            <p:cNvPr id="62" name="组合 61"/>
            <p:cNvGrpSpPr/>
            <p:nvPr/>
          </p:nvGrpSpPr>
          <p:grpSpPr>
            <a:xfrm rot="0">
              <a:off x="7078" y="2852"/>
              <a:ext cx="8266" cy="1377"/>
              <a:chOff x="3710491" y="1059582"/>
              <a:chExt cx="4101695" cy="599235"/>
            </a:xfrm>
          </p:grpSpPr>
          <p:grpSp>
            <p:nvGrpSpPr>
              <p:cNvPr id="63" name="组合 62"/>
              <p:cNvGrpSpPr/>
              <p:nvPr/>
            </p:nvGrpSpPr>
            <p:grpSpPr>
              <a:xfrm>
                <a:off x="3710491" y="1059582"/>
                <a:ext cx="4101695" cy="599235"/>
                <a:chOff x="4139952" y="1170041"/>
                <a:chExt cx="3672408" cy="536519"/>
              </a:xfrm>
            </p:grpSpPr>
            <p:sp>
              <p:nvSpPr>
                <p:cNvPr id="65" name="圆角矩形 64"/>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思源黑体" panose="020B0400000000000000" charset="-122"/>
                    <a:ea typeface="思源黑体" panose="020B0400000000000000" charset="-122"/>
                  </a:endParaRPr>
                </a:p>
              </p:txBody>
            </p:sp>
            <p:sp>
              <p:nvSpPr>
                <p:cNvPr id="66"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00B050"/>
                </a:solidFill>
                <a:ln w="6350">
                  <a:noFill/>
                </a:ln>
                <a:effectLst>
                  <a:innerShdw blurRad="2540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思源黑体" panose="020B0400000000000000" charset="-122"/>
                    <a:ea typeface="思源黑体" panose="020B0400000000000000" charset="-122"/>
                  </a:endParaRPr>
                </a:p>
              </p:txBody>
            </p:sp>
            <p:sp>
              <p:nvSpPr>
                <p:cNvPr id="67" name="TextBox 66"/>
                <p:cNvSpPr txBox="1"/>
                <p:nvPr/>
              </p:nvSpPr>
              <p:spPr>
                <a:xfrm>
                  <a:off x="4246444" y="1278194"/>
                  <a:ext cx="449515" cy="320444"/>
                </a:xfrm>
                <a:prstGeom prst="rect">
                  <a:avLst/>
                </a:prstGeom>
                <a:noFill/>
              </p:spPr>
              <p:txBody>
                <a:bodyPr wrap="square" rtlCol="0">
                  <a:spAutoFit/>
                </a:bodyPr>
                <a:lstStyle/>
                <a:p>
                  <a:r>
                    <a:rPr lang="en-US" altLang="zh-CN" sz="2800" b="1">
                      <a:solidFill>
                        <a:schemeClr val="accent3"/>
                      </a:solidFill>
                      <a:effectLst>
                        <a:innerShdw blurRad="63500" dist="50800" dir="10800000">
                          <a:prstClr val="black">
                            <a:alpha val="50000"/>
                          </a:prstClr>
                        </a:innerShdw>
                      </a:effectLst>
                      <a:latin typeface="思源黑体" panose="020B0400000000000000" charset="-122"/>
                      <a:ea typeface="思源黑体" panose="020B0400000000000000" charset="-122"/>
                    </a:rPr>
                    <a:t>02</a:t>
                  </a:r>
                  <a:endParaRPr lang="en-US" altLang="zh-CN" sz="2800" b="1">
                    <a:solidFill>
                      <a:schemeClr val="accent3"/>
                    </a:solidFill>
                    <a:effectLst>
                      <a:innerShdw blurRad="63500" dist="50800" dir="10800000">
                        <a:prstClr val="black">
                          <a:alpha val="50000"/>
                        </a:prstClr>
                      </a:innerShdw>
                    </a:effectLst>
                    <a:latin typeface="思源黑体" panose="020B0400000000000000" charset="-122"/>
                    <a:ea typeface="思源黑体" panose="020B0400000000000000" charset="-122"/>
                  </a:endParaRPr>
                </a:p>
              </p:txBody>
            </p:sp>
          </p:grpSp>
          <p:sp>
            <p:nvSpPr>
              <p:cNvPr id="64" name="TextBox 63"/>
              <p:cNvSpPr txBox="1"/>
              <p:nvPr/>
            </p:nvSpPr>
            <p:spPr>
              <a:xfrm>
                <a:off x="5023234" y="1222589"/>
                <a:ext cx="2031325" cy="273341"/>
              </a:xfrm>
              <a:prstGeom prst="rect">
                <a:avLst/>
              </a:prstGeom>
              <a:noFill/>
            </p:spPr>
            <p:txBody>
              <a:bodyPr wrap="square" rtlCol="0">
                <a:spAutoFit/>
              </a:bodyPr>
              <a:lstStyle/>
              <a:p>
                <a:r>
                  <a:rPr lang="zh-CN" altLang="en-US" sz="2000">
                    <a:solidFill>
                      <a:schemeClr val="bg1"/>
                    </a:solidFill>
                    <a:latin typeface="思源黑体" panose="020B0400000000000000" charset="-122"/>
                    <a:ea typeface="思源黑体" panose="020B0400000000000000" charset="-122"/>
                  </a:rPr>
                  <a:t>虚拟现实系统的分类</a:t>
                </a:r>
                <a:endParaRPr lang="zh-CN" altLang="en-US" sz="2000">
                  <a:solidFill>
                    <a:schemeClr val="bg1"/>
                  </a:solidFill>
                  <a:latin typeface="思源黑体" panose="020B0400000000000000" charset="-122"/>
                  <a:ea typeface="思源黑体" panose="020B0400000000000000" charset="-122"/>
                </a:endParaRPr>
              </a:p>
            </p:txBody>
          </p:sp>
        </p:grpSp>
        <p:grpSp>
          <p:nvGrpSpPr>
            <p:cNvPr id="3" name="组合 2"/>
            <p:cNvGrpSpPr/>
            <p:nvPr/>
          </p:nvGrpSpPr>
          <p:grpSpPr>
            <a:xfrm rot="0">
              <a:off x="7078" y="8210"/>
              <a:ext cx="8266" cy="1377"/>
              <a:chOff x="3710491" y="1059582"/>
              <a:chExt cx="4101695" cy="599235"/>
            </a:xfrm>
          </p:grpSpPr>
          <p:grpSp>
            <p:nvGrpSpPr>
              <p:cNvPr id="4" name="组合 3"/>
              <p:cNvGrpSpPr/>
              <p:nvPr/>
            </p:nvGrpSpPr>
            <p:grpSpPr>
              <a:xfrm>
                <a:off x="3710491" y="1059582"/>
                <a:ext cx="4101695" cy="599235"/>
                <a:chOff x="4139952" y="1170041"/>
                <a:chExt cx="3672408" cy="536519"/>
              </a:xfrm>
            </p:grpSpPr>
            <p:sp>
              <p:nvSpPr>
                <p:cNvPr id="10" name="圆角矩形 9"/>
                <p:cNvSpPr/>
                <p:nvPr/>
              </p:nvSpPr>
              <p:spPr>
                <a:xfrm>
                  <a:off x="4139952" y="1170041"/>
                  <a:ext cx="3672408" cy="536519"/>
                </a:xfrm>
                <a:prstGeom prst="roundRect">
                  <a:avLst>
                    <a:gd name="adj" fmla="val 50000"/>
                  </a:avLst>
                </a:prstGeom>
                <a:gradFill flip="none" rotWithShape="1">
                  <a:gsLst>
                    <a:gs pos="45000">
                      <a:schemeClr val="bg1"/>
                    </a:gs>
                    <a:gs pos="100000">
                      <a:schemeClr val="bg1">
                        <a:lumMod val="85000"/>
                      </a:schemeClr>
                    </a:gs>
                  </a:gsLst>
                  <a:lin ang="18000000" scaled="0"/>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chemeClr val="tx1">
                        <a:lumMod val="65000"/>
                        <a:lumOff val="35000"/>
                      </a:schemeClr>
                    </a:solidFill>
                    <a:latin typeface="思源黑体" panose="020B0400000000000000" charset="-122"/>
                    <a:ea typeface="思源黑体" panose="020B0400000000000000" charset="-122"/>
                  </a:endParaRPr>
                </a:p>
              </p:txBody>
            </p:sp>
            <p:sp>
              <p:nvSpPr>
                <p:cNvPr id="12" name="圆角矩形 113"/>
                <p:cNvSpPr/>
                <p:nvPr/>
              </p:nvSpPr>
              <p:spPr>
                <a:xfrm>
                  <a:off x="4716016" y="1250029"/>
                  <a:ext cx="300528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rgbClr val="00C0AA"/>
                </a:solidFill>
                <a:ln w="6350">
                  <a:noFill/>
                </a:ln>
                <a:effectLst>
                  <a:innerShdw blurRad="2540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050">
                    <a:solidFill>
                      <a:srgbClr val="00C0AA"/>
                    </a:solidFill>
                    <a:latin typeface="思源黑体" panose="020B0400000000000000" charset="-122"/>
                    <a:ea typeface="思源黑体" panose="020B0400000000000000" charset="-122"/>
                  </a:endParaRPr>
                </a:p>
              </p:txBody>
            </p:sp>
            <p:sp>
              <p:nvSpPr>
                <p:cNvPr id="13" name="TextBox 48"/>
                <p:cNvSpPr txBox="1"/>
                <p:nvPr/>
              </p:nvSpPr>
              <p:spPr>
                <a:xfrm>
                  <a:off x="4246444" y="1278194"/>
                  <a:ext cx="415034" cy="320275"/>
                </a:xfrm>
                <a:prstGeom prst="rect">
                  <a:avLst/>
                </a:prstGeom>
                <a:noFill/>
              </p:spPr>
              <p:txBody>
                <a:bodyPr wrap="square" rtlCol="0">
                  <a:spAutoFit/>
                </a:bodyPr>
                <a:p>
                  <a:r>
                    <a:rPr lang="en-US" altLang="zh-CN" sz="2800">
                      <a:solidFill>
                        <a:schemeClr val="accent2"/>
                      </a:solidFill>
                      <a:effectLst>
                        <a:innerShdw blurRad="63500" dist="50800" dir="10800000">
                          <a:prstClr val="black">
                            <a:alpha val="50000"/>
                          </a:prstClr>
                        </a:innerShdw>
                      </a:effectLst>
                      <a:latin typeface="思源黑体" panose="020B0400000000000000" charset="-122"/>
                      <a:ea typeface="思源黑体" panose="020B0400000000000000" charset="-122"/>
                    </a:rPr>
                    <a:t>05</a:t>
                  </a:r>
                  <a:endParaRPr lang="en-US" altLang="zh-CN" sz="2800">
                    <a:solidFill>
                      <a:schemeClr val="accent2"/>
                    </a:solidFill>
                    <a:effectLst>
                      <a:innerShdw blurRad="63500" dist="50800" dir="10800000">
                        <a:prstClr val="black">
                          <a:alpha val="50000"/>
                        </a:prstClr>
                      </a:innerShdw>
                    </a:effectLst>
                    <a:latin typeface="思源黑体" panose="020B0400000000000000" charset="-122"/>
                    <a:ea typeface="思源黑体" panose="020B0400000000000000" charset="-122"/>
                  </a:endParaRPr>
                </a:p>
              </p:txBody>
            </p:sp>
          </p:grpSp>
          <p:sp>
            <p:nvSpPr>
              <p:cNvPr id="14" name="TextBox 45"/>
              <p:cNvSpPr txBox="1"/>
              <p:nvPr/>
            </p:nvSpPr>
            <p:spPr>
              <a:xfrm>
                <a:off x="5023234" y="1222589"/>
                <a:ext cx="2017395" cy="273289"/>
              </a:xfrm>
              <a:prstGeom prst="rect">
                <a:avLst/>
              </a:prstGeom>
              <a:noFill/>
            </p:spPr>
            <p:txBody>
              <a:bodyPr wrap="square" rtlCol="0">
                <a:spAutoFit/>
              </a:bodyPr>
              <a:p>
                <a:r>
                  <a:rPr lang="zh-CN" altLang="en-US" sz="2000">
                    <a:solidFill>
                      <a:schemeClr val="bg1"/>
                    </a:solidFill>
                    <a:latin typeface="思源黑体" panose="020B0400000000000000" charset="-122"/>
                    <a:ea typeface="思源黑体" panose="020B0400000000000000" charset="-122"/>
                  </a:rPr>
                  <a:t>虚拟现实技术的发展</a:t>
                </a:r>
                <a:endParaRPr lang="zh-CN" altLang="en-US" sz="2000">
                  <a:solidFill>
                    <a:schemeClr val="bg1"/>
                  </a:solidFill>
                  <a:latin typeface="思源黑体" panose="020B0400000000000000" charset="-122"/>
                  <a:ea typeface="思源黑体" panose="020B0400000000000000" charset="-122"/>
                </a:endParaRPr>
              </a:p>
            </p:txBody>
          </p:sp>
        </p:grpSp>
      </p:grpSp>
    </p:spTree>
    <p:custDataLst>
      <p:tags r:id="rId1"/>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5</a:t>
            </a:r>
            <a:endParaRPr lang="en-US" altLang="zh-CN" sz="1400">
              <a:latin typeface="思源黑体" panose="020B0400000000000000" charset="-122"/>
              <a:ea typeface="思源黑体" panose="020B0400000000000000" charset="-122"/>
            </a:endParaRPr>
          </a:p>
        </p:txBody>
      </p:sp>
      <p:grpSp>
        <p:nvGrpSpPr>
          <p:cNvPr id="9" name="组合 8"/>
          <p:cNvGrpSpPr/>
          <p:nvPr/>
        </p:nvGrpSpPr>
        <p:grpSpPr>
          <a:xfrm>
            <a:off x="1827789" y="339725"/>
            <a:ext cx="8275007" cy="726440"/>
            <a:chOff x="2110" y="535"/>
            <a:chExt cx="9774" cy="858"/>
          </a:xfrm>
        </p:grpSpPr>
        <p:sp>
          <p:nvSpPr>
            <p:cNvPr id="10" name="TextBox 23"/>
            <p:cNvSpPr txBox="1"/>
            <p:nvPr/>
          </p:nvSpPr>
          <p:spPr>
            <a:xfrm>
              <a:off x="4752" y="535"/>
              <a:ext cx="4732" cy="485"/>
            </a:xfrm>
            <a:prstGeom prst="rect">
              <a:avLst/>
            </a:prstGeom>
            <a:noFill/>
          </p:spPr>
          <p:txBody>
            <a:bodyPr wrap="square" lIns="0" tIns="0" rIns="0" bIns="0" rtlCol="0">
              <a:spAutoFit/>
            </a:bodyPr>
            <a:lstStyle/>
            <a:p>
              <a:pPr algn="ctr"/>
              <a:r>
                <a:rPr lang="en-US" altLang="zh-CN" sz="2665" b="1">
                  <a:solidFill>
                    <a:schemeClr val="tx1">
                      <a:lumMod val="65000"/>
                      <a:lumOff val="35000"/>
                    </a:schemeClr>
                  </a:solidFill>
                  <a:latin typeface="思源黑体" panose="020B0400000000000000" charset="-122"/>
                  <a:ea typeface="思源黑体" panose="020B0400000000000000" charset="-122"/>
                </a:rPr>
                <a:t>1.1</a:t>
              </a:r>
              <a:r>
                <a:rPr lang="zh-CN" altLang="en-US" sz="2665" b="1">
                  <a:solidFill>
                    <a:schemeClr val="tx1">
                      <a:lumMod val="65000"/>
                      <a:lumOff val="35000"/>
                    </a:schemeClr>
                  </a:solidFill>
                  <a:latin typeface="思源黑体" panose="020B0400000000000000" charset="-122"/>
                  <a:ea typeface="思源黑体" panose="020B0400000000000000" charset="-122"/>
                </a:rPr>
                <a:t>虚拟现实基础知识</a:t>
              </a:r>
              <a:endParaRPr lang="zh-CN" altLang="en-US" sz="2665" b="1">
                <a:solidFill>
                  <a:schemeClr val="tx1">
                    <a:lumMod val="65000"/>
                    <a:lumOff val="35000"/>
                  </a:schemeClr>
                </a:solidFill>
                <a:latin typeface="思源黑体" panose="020B0400000000000000" charset="-122"/>
                <a:ea typeface="思源黑体" panose="020B0400000000000000" charset="-122"/>
              </a:endParaRPr>
            </a:p>
          </p:txBody>
        </p:sp>
        <p:pic>
          <p:nvPicPr>
            <p:cNvPr id="14" name="Image 12" descr="Divider Right.png"/>
            <p:cNvPicPr>
              <a:picLocks noChangeAspect="1"/>
            </p:cNvPicPr>
            <p:nvPr/>
          </p:nvPicPr>
          <p:blipFill>
            <a:blip r:embed="rId1"/>
            <a:stretch>
              <a:fillRect/>
            </a:stretch>
          </p:blipFill>
          <p:spPr>
            <a:xfrm flipH="1">
              <a:off x="2110" y="736"/>
              <a:ext cx="2399" cy="83"/>
            </a:xfrm>
            <a:prstGeom prst="rect">
              <a:avLst/>
            </a:prstGeom>
          </p:spPr>
        </p:pic>
        <p:sp>
          <p:nvSpPr>
            <p:cNvPr id="19" name="ZoneTexte 17"/>
            <p:cNvSpPr txBox="1"/>
            <p:nvPr/>
          </p:nvSpPr>
          <p:spPr>
            <a:xfrm>
              <a:off x="6170" y="1019"/>
              <a:ext cx="2069" cy="374"/>
            </a:xfrm>
            <a:prstGeom prst="rect">
              <a:avLst/>
            </a:prstGeom>
            <a:noFill/>
          </p:spPr>
          <p:txBody>
            <a:bodyPr wrap="none" rtlCol="0">
              <a:spAutoFit/>
            </a:bodyPr>
            <a:lstStyle/>
            <a:p>
              <a:pPr algn="ctr"/>
              <a:r>
                <a:rPr lang="en-US" altLang="zh-CN" sz="1465">
                  <a:solidFill>
                    <a:srgbClr val="58595B"/>
                  </a:solidFill>
                  <a:latin typeface="思源黑体" panose="020B0400000000000000" charset="-122"/>
                  <a:ea typeface="思源黑体" panose="020B0400000000000000" charset="-122"/>
                </a:rPr>
                <a:t>1.1.1 </a:t>
              </a:r>
              <a:r>
                <a:rPr lang="zh-CN" altLang="en-US" sz="1465">
                  <a:solidFill>
                    <a:srgbClr val="58595B"/>
                  </a:solidFill>
                  <a:latin typeface="思源黑体" panose="020B0400000000000000" charset="-122"/>
                  <a:ea typeface="思源黑体" panose="020B0400000000000000" charset="-122"/>
                </a:rPr>
                <a:t>虚拟现实定义     </a:t>
              </a:r>
              <a:endParaRPr lang="zh-CN" altLang="en-US" sz="1465">
                <a:solidFill>
                  <a:srgbClr val="58595B"/>
                </a:solidFill>
                <a:latin typeface="思源黑体" panose="020B0400000000000000" charset="-122"/>
                <a:ea typeface="思源黑体" panose="020B0400000000000000" charset="-122"/>
              </a:endParaRPr>
            </a:p>
          </p:txBody>
        </p:sp>
        <p:pic>
          <p:nvPicPr>
            <p:cNvPr id="20"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sp>
        <p:nvSpPr>
          <p:cNvPr id="2" name="Rectangle 4"/>
          <p:cNvSpPr/>
          <p:nvPr/>
        </p:nvSpPr>
        <p:spPr>
          <a:xfrm>
            <a:off x="45085" y="1560830"/>
            <a:ext cx="6283325" cy="1690370"/>
          </a:xfrm>
          <a:prstGeom prst="rect">
            <a:avLst/>
          </a:prstGeom>
          <a:solidFill>
            <a:srgbClr val="1C9494"/>
          </a:solidFill>
          <a:ln w="25400" cap="flat" cmpd="sng" algn="ctr">
            <a:noFill/>
            <a:prstDash val="solid"/>
          </a:ln>
          <a:effectLst/>
        </p:spPr>
        <p:txBody>
          <a:bodyPr rtlCol="0" anchor="ctr"/>
          <a:lstStyle/>
          <a:p>
            <a:pPr algn="ctr"/>
            <a:endParaRPr lang="en-US" sz="100">
              <a:latin typeface="思源黑体" panose="020B0400000000000000" charset="-122"/>
              <a:ea typeface="思源黑体" panose="020B0400000000000000" charset="-122"/>
            </a:endParaRPr>
          </a:p>
        </p:txBody>
      </p:sp>
      <p:sp>
        <p:nvSpPr>
          <p:cNvPr id="37" name="ZoneTexte 17"/>
          <p:cNvSpPr txBox="1"/>
          <p:nvPr/>
        </p:nvSpPr>
        <p:spPr>
          <a:xfrm>
            <a:off x="158750" y="1771015"/>
            <a:ext cx="5967095" cy="1271270"/>
          </a:xfrm>
          <a:prstGeom prst="rect">
            <a:avLst/>
          </a:prstGeom>
          <a:noFill/>
        </p:spPr>
        <p:txBody>
          <a:bodyPr wrap="square" rtlCol="0">
            <a:spAutoFit/>
            <a:scene3d>
              <a:camera prst="orthographicFront"/>
              <a:lightRig rig="threePt" dir="t"/>
            </a:scene3d>
          </a:bodyPr>
          <a:lstStyle/>
          <a:p>
            <a:pPr marL="342900" marR="0" lvl="0" indent="-342900" algn="l" defTabSz="914400" rtl="0" eaLnBrk="1" fontAlgn="base" latinLnBrk="0" hangingPunct="1">
              <a:lnSpc>
                <a:spcPct val="120000"/>
              </a:lnSpc>
              <a:spcBef>
                <a:spcPct val="20000"/>
              </a:spcBef>
              <a:spcAft>
                <a:spcPct val="0"/>
              </a:spcAft>
              <a:buClr>
                <a:schemeClr val="hlink"/>
              </a:buClr>
              <a:buSzPct val="75000"/>
              <a:buFont typeface="Wingdings" panose="05000000000000000000" pitchFamily="2" charset="2"/>
              <a:buNone/>
              <a:defRPr/>
            </a:pPr>
            <a:r>
              <a:rPr lang="en-US" altLang="zh-CN" sz="1600" b="1" kern="0" noProof="0" smtClean="0">
                <a:solidFill>
                  <a:schemeClr val="bg1"/>
                </a:solidFill>
                <a:effectLst>
                  <a:outerShdw blurRad="38100" dist="19050" dir="2700000" algn="tl" rotWithShape="0">
                    <a:schemeClr val="dk1">
                      <a:alpha val="40000"/>
                    </a:schemeClr>
                  </a:outerShdw>
                </a:effectLst>
                <a:uLnTx/>
                <a:uFillTx/>
                <a:sym typeface="+mn-ea"/>
              </a:rPr>
              <a:t>           </a:t>
            </a:r>
            <a:r>
              <a:rPr lang="zh-CN" altLang="en-US" sz="1600" b="1" kern="0" noProof="0" smtClean="0">
                <a:solidFill>
                  <a:schemeClr val="bg1"/>
                </a:solidFill>
                <a:effectLst>
                  <a:outerShdw blurRad="38100" dist="19050" dir="2700000" algn="tl" rotWithShape="0">
                    <a:schemeClr val="dk1">
                      <a:alpha val="40000"/>
                    </a:schemeClr>
                  </a:outerShdw>
                </a:effectLst>
                <a:uLnTx/>
                <a:uFillTx/>
                <a:sym typeface="+mn-ea"/>
              </a:rPr>
              <a:t>虚拟现实技术（</a:t>
            </a:r>
            <a:r>
              <a:rPr lang="en-US" altLang="zh-CN" sz="1600" b="1" kern="0" noProof="0" smtClean="0">
                <a:solidFill>
                  <a:schemeClr val="bg1"/>
                </a:solidFill>
                <a:effectLst>
                  <a:outerShdw blurRad="38100" dist="19050" dir="2700000" algn="tl" rotWithShape="0">
                    <a:schemeClr val="dk1">
                      <a:alpha val="40000"/>
                    </a:schemeClr>
                  </a:outerShdw>
                </a:effectLst>
                <a:uLnTx/>
                <a:uFillTx/>
                <a:sym typeface="+mn-ea"/>
              </a:rPr>
              <a:t>Virtual Reality</a:t>
            </a:r>
            <a:r>
              <a:rPr lang="zh-CN" altLang="en-US" sz="1600" b="1" kern="0" noProof="0" smtClean="0">
                <a:solidFill>
                  <a:schemeClr val="bg1"/>
                </a:solidFill>
                <a:effectLst>
                  <a:outerShdw blurRad="38100" dist="19050" dir="2700000" algn="tl" rotWithShape="0">
                    <a:schemeClr val="dk1">
                      <a:alpha val="40000"/>
                    </a:schemeClr>
                  </a:outerShdw>
                </a:effectLst>
                <a:uLnTx/>
                <a:uFillTx/>
                <a:sym typeface="+mn-ea"/>
              </a:rPr>
              <a:t>）简称</a:t>
            </a:r>
            <a:r>
              <a:rPr lang="en-US" altLang="zh-CN" sz="1600" b="1" kern="0" noProof="0" smtClean="0">
                <a:solidFill>
                  <a:schemeClr val="bg1"/>
                </a:solidFill>
                <a:effectLst>
                  <a:outerShdw blurRad="38100" dist="19050" dir="2700000" algn="tl" rotWithShape="0">
                    <a:schemeClr val="dk1">
                      <a:alpha val="40000"/>
                    </a:schemeClr>
                  </a:outerShdw>
                </a:effectLst>
                <a:uLnTx/>
                <a:uFillTx/>
                <a:sym typeface="+mn-ea"/>
              </a:rPr>
              <a:t>VR</a:t>
            </a:r>
            <a:r>
              <a:rPr lang="zh-CN" altLang="en-US" sz="1600" b="1" kern="0" noProof="0" smtClean="0">
                <a:solidFill>
                  <a:schemeClr val="bg1"/>
                </a:solidFill>
                <a:effectLst>
                  <a:outerShdw blurRad="38100" dist="19050" dir="2700000" algn="tl" rotWithShape="0">
                    <a:schemeClr val="dk1">
                      <a:alpha val="40000"/>
                    </a:schemeClr>
                  </a:outerShdw>
                </a:effectLst>
                <a:uLnTx/>
                <a:uFillTx/>
                <a:sym typeface="+mn-ea"/>
              </a:rPr>
              <a:t>技术，是</a:t>
            </a:r>
            <a:r>
              <a:rPr lang="en-US" altLang="zh-CN" sz="1600" b="1" kern="0" noProof="0" smtClean="0">
                <a:solidFill>
                  <a:schemeClr val="bg1"/>
                </a:solidFill>
                <a:effectLst>
                  <a:outerShdw blurRad="38100" dist="19050" dir="2700000" algn="tl" rotWithShape="0">
                    <a:schemeClr val="dk1">
                      <a:alpha val="40000"/>
                    </a:schemeClr>
                  </a:outerShdw>
                </a:effectLst>
                <a:uLnTx/>
                <a:uFillTx/>
                <a:sym typeface="+mn-ea"/>
              </a:rPr>
              <a:t>20</a:t>
            </a:r>
            <a:r>
              <a:rPr lang="zh-CN" altLang="en-US" sz="1600" b="1" kern="0" noProof="0" smtClean="0">
                <a:solidFill>
                  <a:schemeClr val="bg1"/>
                </a:solidFill>
                <a:effectLst>
                  <a:outerShdw blurRad="38100" dist="19050" dir="2700000" algn="tl" rotWithShape="0">
                    <a:schemeClr val="dk1">
                      <a:alpha val="40000"/>
                    </a:schemeClr>
                  </a:outerShdw>
                </a:effectLst>
                <a:uLnTx/>
                <a:uFillTx/>
                <a:sym typeface="+mn-ea"/>
              </a:rPr>
              <a:t>世纪末逐渐兴起的一门综合性信息技术，融合了数字图像处理、计算机图形学、人工智能、多媒体、传感器、网络以及并行处理等多个信息技术分支的最新发展成果。</a:t>
            </a:r>
            <a:endParaRPr lang="zh-CN" altLang="en-US" sz="1600" b="1" kern="0" noProof="0" smtClean="0">
              <a:solidFill>
                <a:schemeClr val="bg1"/>
              </a:solidFill>
              <a:effectLst>
                <a:outerShdw blurRad="38100" dist="19050" dir="2700000" algn="tl" rotWithShape="0">
                  <a:schemeClr val="dk1">
                    <a:alpha val="40000"/>
                  </a:schemeClr>
                </a:outerShdw>
              </a:effectLst>
              <a:uLnTx/>
              <a:uFillTx/>
              <a:latin typeface="思源黑体" panose="020B0400000000000000" charset="-122"/>
              <a:ea typeface="思源黑体" panose="020B0400000000000000" charset="-122"/>
              <a:sym typeface="+mn-ea"/>
            </a:endParaRPr>
          </a:p>
        </p:txBody>
      </p:sp>
      <p:sp>
        <p:nvSpPr>
          <p:cNvPr id="38" name="ZoneTexte 17"/>
          <p:cNvSpPr txBox="1"/>
          <p:nvPr/>
        </p:nvSpPr>
        <p:spPr>
          <a:xfrm>
            <a:off x="6596380" y="1560830"/>
            <a:ext cx="5308600" cy="1691005"/>
          </a:xfrm>
          <a:prstGeom prst="rect">
            <a:avLst/>
          </a:prstGeom>
          <a:noFill/>
        </p:spPr>
        <p:txBody>
          <a:bodyPr wrap="square" rtlCol="0">
            <a:spAutoFit/>
          </a:bodyPr>
          <a:lstStyle/>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rPr>
              <a:t>         </a:t>
            </a:r>
            <a:r>
              <a:rPr lang="zh-CN" sz="1600">
                <a:solidFill>
                  <a:schemeClr val="tx1">
                    <a:lumMod val="75000"/>
                    <a:lumOff val="25000"/>
                  </a:schemeClr>
                </a:solidFill>
                <a:latin typeface="思源黑体" panose="020B0400000000000000" charset="-122"/>
                <a:ea typeface="思源黑体" panose="020B0400000000000000" charset="-122"/>
              </a:rPr>
              <a:t>虚拟环境系统包括操作者、人机接口和计算机</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。虚拟现实人机接口和以往的区别：</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           a</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、人机接口的内容   </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           </a:t>
            </a:r>
            <a:r>
              <a:rPr lang="en-US" altLang="zh-CN" sz="1600">
                <a:solidFill>
                  <a:schemeClr val="tx1">
                    <a:lumMod val="75000"/>
                    <a:lumOff val="25000"/>
                  </a:schemeClr>
                </a:solidFill>
                <a:latin typeface="思源黑体" panose="020B0400000000000000" charset="-122"/>
                <a:ea typeface="思源黑体" panose="020B0400000000000000" charset="-122"/>
                <a:sym typeface="+mn-ea"/>
              </a:rPr>
              <a:t>b</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、人机接口的形式     </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a:p>
            <a:pPr algn="l">
              <a:lnSpc>
                <a:spcPct val="130000"/>
              </a:lnSpc>
            </a:pPr>
            <a:r>
              <a:rPr lang="en-US" altLang="zh-CN" sz="1600">
                <a:solidFill>
                  <a:schemeClr val="tx1">
                    <a:lumMod val="75000"/>
                    <a:lumOff val="25000"/>
                  </a:schemeClr>
                </a:solidFill>
                <a:latin typeface="思源黑体" panose="020B0400000000000000" charset="-122"/>
                <a:ea typeface="思源黑体" panose="020B0400000000000000" charset="-122"/>
                <a:sym typeface="+mn-ea"/>
              </a:rPr>
              <a:t>           </a:t>
            </a:r>
            <a:r>
              <a:rPr lang="en-US" altLang="zh-CN" sz="1600">
                <a:solidFill>
                  <a:schemeClr val="tx1">
                    <a:lumMod val="75000"/>
                    <a:lumOff val="25000"/>
                  </a:schemeClr>
                </a:solidFill>
                <a:latin typeface="思源黑体" panose="020B0400000000000000" charset="-122"/>
                <a:ea typeface="思源黑体" panose="020B0400000000000000" charset="-122"/>
                <a:sym typeface="+mn-ea"/>
              </a:rPr>
              <a:t>c</a:t>
            </a:r>
            <a:r>
              <a:rPr lang="zh-CN" altLang="en-US" sz="1600">
                <a:solidFill>
                  <a:schemeClr val="tx1">
                    <a:lumMod val="75000"/>
                    <a:lumOff val="25000"/>
                  </a:schemeClr>
                </a:solidFill>
                <a:latin typeface="思源黑体" panose="020B0400000000000000" charset="-122"/>
                <a:ea typeface="思源黑体" panose="020B0400000000000000" charset="-122"/>
                <a:sym typeface="+mn-ea"/>
              </a:rPr>
              <a:t>、人机接口的效果</a:t>
            </a:r>
            <a:endParaRPr lang="zh-CN" altLang="en-US" sz="1600">
              <a:solidFill>
                <a:schemeClr val="tx1">
                  <a:lumMod val="75000"/>
                  <a:lumOff val="25000"/>
                </a:schemeClr>
              </a:solidFill>
              <a:latin typeface="思源黑体" panose="020B0400000000000000" charset="-122"/>
              <a:ea typeface="思源黑体" panose="020B0400000000000000" charset="-122"/>
              <a:sym typeface="+mn-ea"/>
            </a:endParaRPr>
          </a:p>
        </p:txBody>
      </p:sp>
      <p:pic>
        <p:nvPicPr>
          <p:cNvPr id="4" name="图片 3" descr="vr头盔"/>
          <p:cNvPicPr>
            <a:picLocks noChangeAspect="1"/>
          </p:cNvPicPr>
          <p:nvPr/>
        </p:nvPicPr>
        <p:blipFill>
          <a:blip r:embed="rId2"/>
          <a:stretch>
            <a:fillRect/>
          </a:stretch>
        </p:blipFill>
        <p:spPr>
          <a:xfrm>
            <a:off x="7017385" y="3761740"/>
            <a:ext cx="4887595" cy="2741295"/>
          </a:xfrm>
          <a:prstGeom prst="rect">
            <a:avLst/>
          </a:prstGeom>
        </p:spPr>
      </p:pic>
      <p:pic>
        <p:nvPicPr>
          <p:cNvPr id="5" name="图片 4" descr="键盘鼠标显示i"/>
          <p:cNvPicPr>
            <a:picLocks noChangeAspect="1"/>
          </p:cNvPicPr>
          <p:nvPr/>
        </p:nvPicPr>
        <p:blipFill>
          <a:blip r:embed="rId3"/>
          <a:stretch>
            <a:fillRect/>
          </a:stretch>
        </p:blipFill>
        <p:spPr>
          <a:xfrm>
            <a:off x="2934335" y="3761740"/>
            <a:ext cx="4081780" cy="2741295"/>
          </a:xfrm>
          <a:prstGeom prst="rect">
            <a:avLst/>
          </a:prstGeom>
        </p:spPr>
      </p:pic>
      <p:pic>
        <p:nvPicPr>
          <p:cNvPr id="6" name="图片 5" descr="数据手套"/>
          <p:cNvPicPr>
            <a:picLocks noChangeAspect="1"/>
          </p:cNvPicPr>
          <p:nvPr/>
        </p:nvPicPr>
        <p:blipFill>
          <a:blip r:embed="rId4"/>
          <a:stretch>
            <a:fillRect/>
          </a:stretch>
        </p:blipFill>
        <p:spPr>
          <a:xfrm>
            <a:off x="523240" y="4588510"/>
            <a:ext cx="2411730" cy="191452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7"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p:cTn id="15" dur="500" fill="hold"/>
                                        <p:tgtEl>
                                          <p:spTgt spid="37"/>
                                        </p:tgtEl>
                                        <p:attrNameLst>
                                          <p:attrName>ppt_w</p:attrName>
                                        </p:attrNameLst>
                                      </p:cBhvr>
                                      <p:tavLst>
                                        <p:tav tm="0">
                                          <p:val>
                                            <p:fltVal val="0"/>
                                          </p:val>
                                        </p:tav>
                                        <p:tav tm="100000">
                                          <p:val>
                                            <p:strVal val="#ppt_w"/>
                                          </p:val>
                                        </p:tav>
                                      </p:tavLst>
                                    </p:anim>
                                    <p:anim calcmode="lin" valueType="num">
                                      <p:cBhvr>
                                        <p:cTn id="16" dur="500" fill="hold"/>
                                        <p:tgtEl>
                                          <p:spTgt spid="37"/>
                                        </p:tgtEl>
                                        <p:attrNameLst>
                                          <p:attrName>ppt_h</p:attrName>
                                        </p:attrNameLst>
                                      </p:cBhvr>
                                      <p:tavLst>
                                        <p:tav tm="0">
                                          <p:val>
                                            <p:strVal val="#ppt_h"/>
                                          </p:val>
                                        </p:tav>
                                        <p:tav tm="100000">
                                          <p:val>
                                            <p:strVal val="#ppt_h"/>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6</a:t>
            </a:r>
            <a:endParaRPr lang="en-US" altLang="zh-CN" sz="1400">
              <a:latin typeface="思源黑体" panose="020B0400000000000000" charset="-122"/>
              <a:ea typeface="思源黑体" panose="020B0400000000000000" charset="-122"/>
            </a:endParaRPr>
          </a:p>
        </p:txBody>
      </p:sp>
      <p:grpSp>
        <p:nvGrpSpPr>
          <p:cNvPr id="2" name="组合 1"/>
          <p:cNvGrpSpPr/>
          <p:nvPr/>
        </p:nvGrpSpPr>
        <p:grpSpPr>
          <a:xfrm>
            <a:off x="859132" y="1646113"/>
            <a:ext cx="10556361" cy="4497092"/>
            <a:chOff x="883" y="2553"/>
            <a:chExt cx="16624" cy="7082"/>
          </a:xfrm>
        </p:grpSpPr>
        <p:sp>
          <p:nvSpPr>
            <p:cNvPr id="98" name="文本框 97"/>
            <p:cNvSpPr txBox="1"/>
            <p:nvPr>
              <p:custDataLst>
                <p:tags r:id="rId1"/>
              </p:custDataLst>
            </p:nvPr>
          </p:nvSpPr>
          <p:spPr>
            <a:xfrm>
              <a:off x="2060" y="7900"/>
              <a:ext cx="8055" cy="1735"/>
            </a:xfrm>
            <a:prstGeom prst="rect">
              <a:avLst/>
            </a:prstGeom>
            <a:noFill/>
          </p:spPr>
          <p:txBody>
            <a:bodyPr wrap="square" lIns="90000" tIns="46800" rIns="90000" bIns="46800" rtlCol="0" anchor="ctr" anchorCtr="0">
              <a:normAutofit/>
            </a:bodyPr>
            <a:lstStyle>
              <a:defPPr>
                <a:defRPr lang="en-US"/>
              </a:defPPr>
              <a:lvl1pPr indent="0">
                <a:lnSpc>
                  <a:spcPct val="130000"/>
                </a:lnSpc>
                <a:buFont typeface="+mj-lt"/>
                <a:buNone/>
                <a:defRPr kumimoji="1" sz="1400">
                  <a:solidFill>
                    <a:srgbClr val="222222">
                      <a:lumMod val="75000"/>
                      <a:lumOff val="25000"/>
                    </a:srgbClr>
                  </a:solidFill>
                </a:defRPr>
              </a:lvl1pPr>
            </a:lstStyle>
            <a:p>
              <a:pPr>
                <a:lnSpc>
                  <a:spcPct val="150000"/>
                </a:lnSpc>
              </a:pPr>
              <a:r>
                <a:rPr kumimoji="0" lang="zh-CN" altLang="en-US" b="1" kern="0" noProof="0" smtClean="0">
                  <a:ln>
                    <a:noFill/>
                  </a:ln>
                  <a:solidFill>
                    <a:schemeClr val="tx1"/>
                  </a:solidFill>
                  <a:effectLst/>
                  <a:uLnTx/>
                  <a:uFillTx/>
                  <a:sym typeface="+mn-ea"/>
                </a:rPr>
                <a:t>想象力（</a:t>
              </a:r>
              <a:r>
                <a:rPr kumimoji="0" lang="en-US" altLang="zh-CN" b="1" kern="0" noProof="0" smtClean="0">
                  <a:ln>
                    <a:noFill/>
                  </a:ln>
                  <a:solidFill>
                    <a:schemeClr val="tx1"/>
                  </a:solidFill>
                  <a:effectLst/>
                  <a:uLnTx/>
                  <a:uFillTx/>
                  <a:sym typeface="+mn-ea"/>
                </a:rPr>
                <a:t>Imagination</a:t>
              </a:r>
              <a:r>
                <a:rPr kumimoji="0" lang="zh-CN" altLang="en-US" b="1" kern="0" noProof="0" smtClean="0">
                  <a:ln>
                    <a:noFill/>
                  </a:ln>
                  <a:solidFill>
                    <a:schemeClr val="tx1"/>
                  </a:solidFill>
                  <a:effectLst/>
                  <a:uLnTx/>
                  <a:uFillTx/>
                  <a:sym typeface="+mn-ea"/>
                </a:rPr>
                <a:t>）</a:t>
              </a:r>
              <a:endParaRPr kumimoji="0" lang="zh-CN" altLang="en-US" b="1" i="0" u="none" strike="noStrike" kern="0" cap="none" spc="0" normalizeH="0" baseline="0" noProof="0" smtClean="0">
                <a:ln>
                  <a:noFill/>
                </a:ln>
                <a:solidFill>
                  <a:schemeClr val="tx1"/>
                </a:solidFill>
                <a:effectLst/>
                <a:uLnTx/>
                <a:uFillTx/>
                <a:latin typeface="+mn-lt"/>
                <a:ea typeface="+mn-ea"/>
                <a:cs typeface="+mn-cs"/>
              </a:endParaRPr>
            </a:p>
            <a:p>
              <a:pPr>
                <a:lnSpc>
                  <a:spcPct val="150000"/>
                </a:lnSpc>
              </a:pPr>
              <a:r>
                <a:rPr lang="zh-CN" altLang="en-US">
                  <a:solidFill>
                    <a:schemeClr val="tx1">
                      <a:lumMod val="75000"/>
                      <a:lumOff val="25000"/>
                    </a:schemeClr>
                  </a:solidFill>
                  <a:effectLst/>
                  <a:latin typeface="思源黑体" panose="020B0400000000000000" charset="-122"/>
                  <a:ea typeface="思源黑体" panose="020B0400000000000000" charset="-122"/>
                  <a:sym typeface="+mn-ea"/>
                </a:rPr>
                <a:t>在虚拟现实中，用户通过获取的信息和行为，通过联想、推理、逻辑判断构思的过程，获得更多的知识。</a:t>
              </a:r>
              <a:endParaRPr lang="zh-CN" altLang="en-US" spc="150" dirty="0">
                <a:latin typeface="微软雅黑" panose="020B0503020204020204" charset="-122"/>
                <a:ea typeface="微软雅黑" panose="020B0503020204020204" charset="-122"/>
              </a:endParaRPr>
            </a:p>
          </p:txBody>
        </p:sp>
        <p:sp>
          <p:nvSpPr>
            <p:cNvPr id="96" name="文本框 95"/>
            <p:cNvSpPr txBox="1"/>
            <p:nvPr>
              <p:custDataLst>
                <p:tags r:id="rId2"/>
              </p:custDataLst>
            </p:nvPr>
          </p:nvSpPr>
          <p:spPr>
            <a:xfrm>
              <a:off x="2060" y="5624"/>
              <a:ext cx="8055" cy="1838"/>
            </a:xfrm>
            <a:prstGeom prst="rect">
              <a:avLst/>
            </a:prstGeom>
            <a:noFill/>
          </p:spPr>
          <p:txBody>
            <a:bodyPr wrap="square" lIns="90000" tIns="46800" rIns="90000" bIns="46800" rtlCol="0" anchor="ctr" anchorCtr="0">
              <a:normAutofit/>
            </a:bodyPr>
            <a:lstStyle>
              <a:defPPr>
                <a:defRPr lang="en-US"/>
              </a:defPPr>
              <a:lvl1pPr indent="0">
                <a:lnSpc>
                  <a:spcPct val="130000"/>
                </a:lnSpc>
                <a:buFont typeface="+mj-lt"/>
                <a:buNone/>
                <a:defRPr kumimoji="1" sz="1400">
                  <a:solidFill>
                    <a:srgbClr val="222222">
                      <a:lumMod val="75000"/>
                      <a:lumOff val="25000"/>
                    </a:srgbClr>
                  </a:solidFill>
                </a:defRPr>
              </a:lvl1pPr>
            </a:lstStyle>
            <a:p>
              <a:pPr>
                <a:lnSpc>
                  <a:spcPct val="150000"/>
                </a:lnSpc>
              </a:pPr>
              <a:r>
                <a:rPr kumimoji="0" lang="zh-CN" altLang="en-US" b="1" kern="0" noProof="0" smtClean="0">
                  <a:ln>
                    <a:noFill/>
                  </a:ln>
                  <a:solidFill>
                    <a:schemeClr val="tx1"/>
                  </a:solidFill>
                  <a:effectLst/>
                  <a:uLnTx/>
                  <a:uFillTx/>
                  <a:sym typeface="+mn-ea"/>
                </a:rPr>
                <a:t>沉浸感（</a:t>
              </a:r>
              <a:r>
                <a:rPr kumimoji="0" lang="en-US" altLang="zh-CN" b="1" kern="0" noProof="0" smtClean="0">
                  <a:ln>
                    <a:noFill/>
                  </a:ln>
                  <a:solidFill>
                    <a:schemeClr val="tx1"/>
                  </a:solidFill>
                  <a:effectLst/>
                  <a:uLnTx/>
                  <a:uFillTx/>
                  <a:sym typeface="+mn-ea"/>
                </a:rPr>
                <a:t>Immersion</a:t>
              </a:r>
              <a:r>
                <a:rPr kumimoji="0" lang="zh-CN" altLang="en-US" b="1" kern="0" noProof="0" smtClean="0">
                  <a:ln>
                    <a:noFill/>
                  </a:ln>
                  <a:solidFill>
                    <a:schemeClr val="tx1"/>
                  </a:solidFill>
                  <a:effectLst/>
                  <a:uLnTx/>
                  <a:uFillTx/>
                  <a:sym typeface="+mn-ea"/>
                </a:rPr>
                <a:t>）</a:t>
              </a:r>
              <a:endParaRPr kumimoji="0" lang="zh-CN" altLang="en-US" b="1" i="0" u="none" strike="noStrike" kern="0" cap="none" spc="0" normalizeH="0" baseline="0" noProof="0" smtClean="0">
                <a:ln>
                  <a:noFill/>
                </a:ln>
                <a:solidFill>
                  <a:schemeClr val="tx1"/>
                </a:solidFill>
                <a:effectLst/>
                <a:uLnTx/>
                <a:uFillTx/>
                <a:latin typeface="+mn-lt"/>
                <a:ea typeface="+mn-ea"/>
                <a:cs typeface="+mn-cs"/>
              </a:endParaRPr>
            </a:p>
            <a:p>
              <a:pPr>
                <a:lnSpc>
                  <a:spcPct val="150000"/>
                </a:lnSpc>
              </a:pPr>
              <a:r>
                <a:rPr lang="zh-CN" altLang="en-US">
                  <a:solidFill>
                    <a:schemeClr val="tx1">
                      <a:lumMod val="75000"/>
                      <a:lumOff val="25000"/>
                    </a:schemeClr>
                  </a:solidFill>
                  <a:effectLst/>
                  <a:latin typeface="思源黑体" panose="020B0400000000000000" charset="-122"/>
                  <a:ea typeface="思源黑体" panose="020B0400000000000000" charset="-122"/>
                  <a:sym typeface="+mn-ea"/>
                </a:rPr>
                <a:t>沉浸感又称临场感，是虚拟现实最终要达到的目标。</a:t>
              </a:r>
              <a:endParaRPr lang="zh-CN" altLang="en-US" spc="150" dirty="0">
                <a:latin typeface="微软雅黑" panose="020B0503020204020204" charset="-122"/>
                <a:ea typeface="微软雅黑" panose="020B0503020204020204" charset="-122"/>
              </a:endParaRPr>
            </a:p>
          </p:txBody>
        </p:sp>
        <p:sp>
          <p:nvSpPr>
            <p:cNvPr id="94" name="文本框 93"/>
            <p:cNvSpPr txBox="1"/>
            <p:nvPr>
              <p:custDataLst>
                <p:tags r:id="rId3"/>
              </p:custDataLst>
            </p:nvPr>
          </p:nvSpPr>
          <p:spPr>
            <a:xfrm>
              <a:off x="2060" y="3349"/>
              <a:ext cx="8383" cy="2071"/>
            </a:xfrm>
            <a:prstGeom prst="rect">
              <a:avLst/>
            </a:prstGeom>
            <a:noFill/>
          </p:spPr>
          <p:txBody>
            <a:bodyPr wrap="square" lIns="90000" tIns="46800" rIns="90000" bIns="46800" rtlCol="0" anchor="ctr" anchorCtr="0">
              <a:normAutofit/>
            </a:bodyPr>
            <a:lstStyle>
              <a:defPPr>
                <a:defRPr lang="en-US"/>
              </a:defPPr>
              <a:lvl1pPr indent="0">
                <a:lnSpc>
                  <a:spcPct val="130000"/>
                </a:lnSpc>
                <a:buFont typeface="+mj-lt"/>
                <a:buNone/>
                <a:defRPr kumimoji="1" sz="1400">
                  <a:solidFill>
                    <a:srgbClr val="222222">
                      <a:lumMod val="75000"/>
                      <a:lumOff val="25000"/>
                    </a:srgbClr>
                  </a:solidFill>
                </a:defRPr>
              </a:lvl1pPr>
            </a:lstStyle>
            <a:p>
              <a:pPr>
                <a:lnSpc>
                  <a:spcPct val="150000"/>
                </a:lnSpc>
              </a:pPr>
              <a:r>
                <a:rPr kumimoji="0" lang="zh-CN" altLang="en-US" b="1" kern="0" noProof="0" smtClean="0">
                  <a:ln>
                    <a:noFill/>
                  </a:ln>
                  <a:solidFill>
                    <a:schemeClr val="tx1"/>
                  </a:solidFill>
                  <a:effectLst/>
                  <a:uLnTx/>
                  <a:uFillTx/>
                  <a:sym typeface="+mn-ea"/>
                </a:rPr>
                <a:t>交互性（</a:t>
              </a:r>
              <a:r>
                <a:rPr kumimoji="0" lang="en-US" altLang="zh-CN" b="1" kern="0" noProof="0" smtClean="0">
                  <a:ln>
                    <a:noFill/>
                  </a:ln>
                  <a:solidFill>
                    <a:schemeClr val="tx1"/>
                  </a:solidFill>
                  <a:effectLst/>
                  <a:uLnTx/>
                  <a:uFillTx/>
                  <a:sym typeface="+mn-ea"/>
                </a:rPr>
                <a:t>Interactivity</a:t>
              </a:r>
              <a:r>
                <a:rPr kumimoji="0" lang="zh-CN" altLang="en-US" b="1" kern="0" noProof="0" smtClean="0">
                  <a:ln>
                    <a:noFill/>
                  </a:ln>
                  <a:solidFill>
                    <a:schemeClr val="tx1"/>
                  </a:solidFill>
                  <a:effectLst/>
                  <a:uLnTx/>
                  <a:uFillTx/>
                  <a:sym typeface="+mn-ea"/>
                </a:rPr>
                <a:t>）</a:t>
              </a:r>
              <a:endParaRPr kumimoji="0" lang="zh-CN" altLang="en-US" b="1" i="0" u="none" strike="noStrike" kern="0" cap="none" spc="0" normalizeH="0" baseline="0" noProof="0" smtClean="0">
                <a:ln>
                  <a:noFill/>
                </a:ln>
                <a:solidFill>
                  <a:schemeClr val="tx1"/>
                </a:solidFill>
                <a:effectLst/>
                <a:uLnTx/>
                <a:uFillTx/>
                <a:latin typeface="+mn-lt"/>
                <a:ea typeface="+mn-ea"/>
                <a:cs typeface="+mn-cs"/>
              </a:endParaRPr>
            </a:p>
            <a:p>
              <a:pPr>
                <a:lnSpc>
                  <a:spcPct val="150000"/>
                </a:lnSpc>
              </a:pPr>
              <a:r>
                <a:rPr lang="zh-CN" altLang="en-US">
                  <a:solidFill>
                    <a:schemeClr val="tx1">
                      <a:lumMod val="75000"/>
                      <a:lumOff val="25000"/>
                    </a:schemeClr>
                  </a:solidFill>
                  <a:effectLst/>
                  <a:latin typeface="思源黑体" panose="020B0400000000000000" charset="-122"/>
                  <a:ea typeface="思源黑体" panose="020B0400000000000000" charset="-122"/>
                  <a:sym typeface="+mn-ea"/>
                </a:rPr>
                <a:t>虚拟现实系统中的人机交互是一种近乎自然的交互，不仅利用鼠标键盘，还能通过虚拟现实头盔、数据手套等传感设备交互。</a:t>
              </a:r>
              <a:endParaRPr lang="zh-CN" altLang="en-US" spc="150" dirty="0">
                <a:latin typeface="微软雅黑" panose="020B0503020204020204" charset="-122"/>
                <a:ea typeface="微软雅黑" panose="020B0503020204020204" charset="-122"/>
              </a:endParaRPr>
            </a:p>
          </p:txBody>
        </p:sp>
        <p:sp>
          <p:nvSpPr>
            <p:cNvPr id="82" name="Oval 5"/>
            <p:cNvSpPr>
              <a:spLocks noChangeArrowheads="1"/>
            </p:cNvSpPr>
            <p:nvPr>
              <p:custDataLst>
                <p:tags r:id="rId4"/>
              </p:custDataLst>
            </p:nvPr>
          </p:nvSpPr>
          <p:spPr bwMode="auto">
            <a:xfrm>
              <a:off x="12096" y="4560"/>
              <a:ext cx="3784" cy="3776"/>
            </a:xfrm>
            <a:prstGeom prst="ellipse">
              <a:avLst/>
            </a:prstGeom>
            <a:noFill/>
            <a:ln w="12700">
              <a:solidFill>
                <a:srgbClr val="FFFFFF">
                  <a:lumMod val="85000"/>
                </a:srgbClr>
              </a:solidFill>
            </a:ln>
          </p:spPr>
          <p:txBody>
            <a:bodyPr vert="horz" wrap="square" lIns="91440" tIns="45720" rIns="91440" bIns="45720" numCol="1" anchor="ctr" anchorCtr="0" compatLnSpc="1"/>
            <a:lstStyle/>
            <a:p>
              <a:pPr algn="ctr"/>
              <a:endParaRPr lang="en-US" b="1" dirty="0">
                <a:latin typeface="微软雅黑" panose="020B0503020204020204" charset="-122"/>
                <a:ea typeface="微软雅黑" panose="020B0503020204020204" charset="-122"/>
              </a:endParaRPr>
            </a:p>
          </p:txBody>
        </p:sp>
        <p:sp>
          <p:nvSpPr>
            <p:cNvPr id="83" name="Oval 6"/>
            <p:cNvSpPr>
              <a:spLocks noChangeArrowheads="1"/>
            </p:cNvSpPr>
            <p:nvPr>
              <p:custDataLst>
                <p:tags r:id="rId5"/>
              </p:custDataLst>
            </p:nvPr>
          </p:nvSpPr>
          <p:spPr bwMode="auto">
            <a:xfrm>
              <a:off x="15151" y="6625"/>
              <a:ext cx="2356" cy="2351"/>
            </a:xfrm>
            <a:prstGeom prst="ellipse">
              <a:avLst/>
            </a:prstGeom>
            <a:gradFill>
              <a:gsLst>
                <a:gs pos="0">
                  <a:schemeClr val="bg1"/>
                </a:gs>
                <a:gs pos="60000">
                  <a:schemeClr val="bg1">
                    <a:lumMod val="95000"/>
                  </a:schemeClr>
                </a:gs>
                <a:gs pos="100000">
                  <a:schemeClr val="bg1">
                    <a:lumMod val="85000"/>
                  </a:schemeClr>
                </a:gs>
              </a:gsLst>
              <a:lin ang="18900000" scaled="0"/>
            </a:gradFill>
            <a:ln w="25400">
              <a:solidFill>
                <a:schemeClr val="bg1"/>
              </a:solidFill>
            </a:ln>
            <a:effectLst>
              <a:outerShdw blurRad="152400" dist="76200" dir="8100000" algn="tr" rotWithShape="0">
                <a:prstClr val="black">
                  <a:alpha val="40000"/>
                </a:prstClr>
              </a:outerShdw>
            </a:effectLst>
          </p:spPr>
          <p:txBody>
            <a:bodyPr vert="horz" wrap="square" lIns="0" tIns="360000" rIns="0" bIns="0" numCol="1" anchor="ctr" anchorCtr="0" compatLnSpc="1"/>
            <a:lstStyle/>
            <a:p>
              <a:pPr algn="ctr">
                <a:lnSpc>
                  <a:spcPct val="120000"/>
                </a:lnSpc>
                <a:spcBef>
                  <a:spcPts val="600"/>
                </a:spcBef>
              </a:pPr>
              <a:endParaRPr lang="en-US" sz="1600" dirty="0">
                <a:solidFill>
                  <a:srgbClr val="222222">
                    <a:alpha val="70000"/>
                  </a:srgbClr>
                </a:solidFill>
                <a:latin typeface="微软雅黑" panose="020B0503020204020204" charset="-122"/>
                <a:ea typeface="微软雅黑" panose="020B0503020204020204" charset="-122"/>
              </a:endParaRPr>
            </a:p>
          </p:txBody>
        </p:sp>
        <p:sp>
          <p:nvSpPr>
            <p:cNvPr id="84" name="Oval 7"/>
            <p:cNvSpPr>
              <a:spLocks noChangeArrowheads="1"/>
            </p:cNvSpPr>
            <p:nvPr>
              <p:custDataLst>
                <p:tags r:id="rId6"/>
              </p:custDataLst>
            </p:nvPr>
          </p:nvSpPr>
          <p:spPr bwMode="auto">
            <a:xfrm>
              <a:off x="10443" y="6625"/>
              <a:ext cx="2357" cy="2351"/>
            </a:xfrm>
            <a:prstGeom prst="ellipse">
              <a:avLst/>
            </a:prstGeom>
            <a:gradFill>
              <a:gsLst>
                <a:gs pos="0">
                  <a:schemeClr val="bg1"/>
                </a:gs>
                <a:gs pos="60000">
                  <a:schemeClr val="bg1">
                    <a:lumMod val="95000"/>
                  </a:schemeClr>
                </a:gs>
                <a:gs pos="100000">
                  <a:schemeClr val="bg1">
                    <a:lumMod val="85000"/>
                  </a:schemeClr>
                </a:gs>
              </a:gsLst>
              <a:lin ang="18900000" scaled="0"/>
            </a:gradFill>
            <a:ln w="25400">
              <a:solidFill>
                <a:schemeClr val="bg1"/>
              </a:solidFill>
            </a:ln>
            <a:effectLst>
              <a:outerShdw blurRad="152400" dist="76200" dir="8100000" algn="tr" rotWithShape="0">
                <a:prstClr val="black">
                  <a:alpha val="40000"/>
                </a:prstClr>
              </a:outerShdw>
            </a:effectLst>
          </p:spPr>
          <p:txBody>
            <a:bodyPr vert="horz" wrap="square" lIns="0" tIns="360000" rIns="0" bIns="0" numCol="1" anchor="ctr" anchorCtr="0" compatLnSpc="1"/>
            <a:lstStyle/>
            <a:p>
              <a:pPr algn="ctr">
                <a:lnSpc>
                  <a:spcPct val="120000"/>
                </a:lnSpc>
                <a:spcBef>
                  <a:spcPts val="600"/>
                </a:spcBef>
              </a:pPr>
              <a:endParaRPr lang="en-US" sz="1600" dirty="0">
                <a:solidFill>
                  <a:srgbClr val="222222">
                    <a:alpha val="70000"/>
                  </a:srgbClr>
                </a:solidFill>
                <a:latin typeface="微软雅黑" panose="020B0503020204020204" charset="-122"/>
                <a:ea typeface="微软雅黑" panose="020B0503020204020204" charset="-122"/>
              </a:endParaRPr>
            </a:p>
          </p:txBody>
        </p:sp>
        <p:sp>
          <p:nvSpPr>
            <p:cNvPr id="85" name="Oval 8"/>
            <p:cNvSpPr>
              <a:spLocks noChangeArrowheads="1"/>
            </p:cNvSpPr>
            <p:nvPr>
              <p:custDataLst>
                <p:tags r:id="rId7"/>
              </p:custDataLst>
            </p:nvPr>
          </p:nvSpPr>
          <p:spPr bwMode="auto">
            <a:xfrm>
              <a:off x="12794" y="2553"/>
              <a:ext cx="2356" cy="2351"/>
            </a:xfrm>
            <a:prstGeom prst="ellipse">
              <a:avLst/>
            </a:prstGeom>
            <a:gradFill>
              <a:gsLst>
                <a:gs pos="0">
                  <a:schemeClr val="bg1"/>
                </a:gs>
                <a:gs pos="60000">
                  <a:schemeClr val="bg1">
                    <a:lumMod val="95000"/>
                  </a:schemeClr>
                </a:gs>
                <a:gs pos="100000">
                  <a:schemeClr val="bg1">
                    <a:lumMod val="85000"/>
                  </a:schemeClr>
                </a:gs>
              </a:gsLst>
              <a:lin ang="18900000" scaled="0"/>
            </a:gradFill>
            <a:ln w="25400">
              <a:solidFill>
                <a:schemeClr val="bg1"/>
              </a:solidFill>
            </a:ln>
            <a:effectLst>
              <a:outerShdw blurRad="152400" dist="76200" dir="8100000" algn="tr" rotWithShape="0">
                <a:prstClr val="black">
                  <a:alpha val="40000"/>
                </a:prstClr>
              </a:outerShdw>
            </a:effectLst>
          </p:spPr>
          <p:txBody>
            <a:bodyPr vert="horz" wrap="square" lIns="0" tIns="360000" rIns="0" bIns="0" numCol="1" anchor="ctr" anchorCtr="0" compatLnSpc="1"/>
            <a:lstStyle/>
            <a:p>
              <a:pPr algn="ctr">
                <a:lnSpc>
                  <a:spcPct val="120000"/>
                </a:lnSpc>
                <a:spcBef>
                  <a:spcPts val="600"/>
                </a:spcBef>
              </a:pPr>
              <a:endParaRPr lang="en-US" sz="1600" dirty="0">
                <a:solidFill>
                  <a:srgbClr val="222222">
                    <a:alpha val="70000"/>
                  </a:srgbClr>
                </a:solidFill>
                <a:latin typeface="微软雅黑" panose="020B0503020204020204" charset="-122"/>
                <a:ea typeface="微软雅黑" panose="020B0503020204020204" charset="-122"/>
              </a:endParaRPr>
            </a:p>
          </p:txBody>
        </p:sp>
        <p:sp>
          <p:nvSpPr>
            <p:cNvPr id="86" name="Freeform 145"/>
            <p:cNvSpPr>
              <a:spLocks noEditPoints="1"/>
            </p:cNvSpPr>
            <p:nvPr>
              <p:custDataLst>
                <p:tags r:id="rId8"/>
              </p:custDataLst>
            </p:nvPr>
          </p:nvSpPr>
          <p:spPr bwMode="auto">
            <a:xfrm>
              <a:off x="12411" y="8743"/>
              <a:ext cx="3040" cy="546"/>
            </a:xfrm>
            <a:custGeom>
              <a:avLst/>
              <a:gdLst>
                <a:gd name="T0" fmla="*/ 11 w 1950"/>
                <a:gd name="T1" fmla="*/ 56 h 350"/>
                <a:gd name="T2" fmla="*/ 51 w 1950"/>
                <a:gd name="T3" fmla="*/ 24 h 350"/>
                <a:gd name="T4" fmla="*/ 1789 w 1950"/>
                <a:gd name="T5" fmla="*/ 36 h 350"/>
                <a:gd name="T6" fmla="*/ 1835 w 1950"/>
                <a:gd name="T7" fmla="*/ 150 h 350"/>
                <a:gd name="T8" fmla="*/ 1793 w 1950"/>
                <a:gd name="T9" fmla="*/ 115 h 350"/>
                <a:gd name="T10" fmla="*/ 1828 w 1950"/>
                <a:gd name="T11" fmla="*/ 98 h 350"/>
                <a:gd name="T12" fmla="*/ 1742 w 1950"/>
                <a:gd name="T13" fmla="*/ 194 h 350"/>
                <a:gd name="T14" fmla="*/ 1702 w 1950"/>
                <a:gd name="T15" fmla="*/ 157 h 350"/>
                <a:gd name="T16" fmla="*/ 1739 w 1950"/>
                <a:gd name="T17" fmla="*/ 142 h 350"/>
                <a:gd name="T18" fmla="*/ 1654 w 1950"/>
                <a:gd name="T19" fmla="*/ 230 h 350"/>
                <a:gd name="T20" fmla="*/ 1610 w 1950"/>
                <a:gd name="T21" fmla="*/ 194 h 350"/>
                <a:gd name="T22" fmla="*/ 1646 w 1950"/>
                <a:gd name="T23" fmla="*/ 180 h 350"/>
                <a:gd name="T24" fmla="*/ 1564 w 1950"/>
                <a:gd name="T25" fmla="*/ 262 h 350"/>
                <a:gd name="T26" fmla="*/ 1516 w 1950"/>
                <a:gd name="T27" fmla="*/ 225 h 350"/>
                <a:gd name="T28" fmla="*/ 1552 w 1950"/>
                <a:gd name="T29" fmla="*/ 214 h 350"/>
                <a:gd name="T30" fmla="*/ 1469 w 1950"/>
                <a:gd name="T31" fmla="*/ 290 h 350"/>
                <a:gd name="T32" fmla="*/ 1422 w 1950"/>
                <a:gd name="T33" fmla="*/ 250 h 350"/>
                <a:gd name="T34" fmla="*/ 1460 w 1950"/>
                <a:gd name="T35" fmla="*/ 241 h 350"/>
                <a:gd name="T36" fmla="*/ 1369 w 1950"/>
                <a:gd name="T37" fmla="*/ 313 h 350"/>
                <a:gd name="T38" fmla="*/ 1327 w 1950"/>
                <a:gd name="T39" fmla="*/ 270 h 350"/>
                <a:gd name="T40" fmla="*/ 1363 w 1950"/>
                <a:gd name="T41" fmla="*/ 264 h 350"/>
                <a:gd name="T42" fmla="*/ 1275 w 1950"/>
                <a:gd name="T43" fmla="*/ 329 h 350"/>
                <a:gd name="T44" fmla="*/ 1238 w 1950"/>
                <a:gd name="T45" fmla="*/ 334 h 350"/>
                <a:gd name="T46" fmla="*/ 1264 w 1950"/>
                <a:gd name="T47" fmla="*/ 281 h 350"/>
                <a:gd name="T48" fmla="*/ 1181 w 1950"/>
                <a:gd name="T49" fmla="*/ 341 h 350"/>
                <a:gd name="T50" fmla="*/ 1140 w 1950"/>
                <a:gd name="T51" fmla="*/ 344 h 350"/>
                <a:gd name="T52" fmla="*/ 1165 w 1950"/>
                <a:gd name="T53" fmla="*/ 293 h 350"/>
                <a:gd name="T54" fmla="*/ 1085 w 1950"/>
                <a:gd name="T55" fmla="*/ 348 h 350"/>
                <a:gd name="T56" fmla="*/ 1045 w 1950"/>
                <a:gd name="T57" fmla="*/ 349 h 350"/>
                <a:gd name="T58" fmla="*/ 1065 w 1950"/>
                <a:gd name="T59" fmla="*/ 299 h 350"/>
                <a:gd name="T60" fmla="*/ 987 w 1950"/>
                <a:gd name="T61" fmla="*/ 350 h 350"/>
                <a:gd name="T62" fmla="*/ 941 w 1950"/>
                <a:gd name="T63" fmla="*/ 349 h 350"/>
                <a:gd name="T64" fmla="*/ 976 w 1950"/>
                <a:gd name="T65" fmla="*/ 300 h 350"/>
                <a:gd name="T66" fmla="*/ 875 w 1950"/>
                <a:gd name="T67" fmla="*/ 345 h 350"/>
                <a:gd name="T68" fmla="*/ 846 w 1950"/>
                <a:gd name="T69" fmla="*/ 293 h 350"/>
                <a:gd name="T70" fmla="*/ 890 w 1950"/>
                <a:gd name="T71" fmla="*/ 296 h 350"/>
                <a:gd name="T72" fmla="*/ 763 w 1950"/>
                <a:gd name="T73" fmla="*/ 333 h 350"/>
                <a:gd name="T74" fmla="*/ 761 w 1950"/>
                <a:gd name="T75" fmla="*/ 284 h 350"/>
                <a:gd name="T76" fmla="*/ 700 w 1950"/>
                <a:gd name="T77" fmla="*/ 274 h 350"/>
                <a:gd name="T78" fmla="*/ 653 w 1950"/>
                <a:gd name="T79" fmla="*/ 316 h 350"/>
                <a:gd name="T80" fmla="*/ 678 w 1950"/>
                <a:gd name="T81" fmla="*/ 270 h 350"/>
                <a:gd name="T82" fmla="*/ 588 w 1950"/>
                <a:gd name="T83" fmla="*/ 301 h 350"/>
                <a:gd name="T84" fmla="*/ 545 w 1950"/>
                <a:gd name="T85" fmla="*/ 291 h 350"/>
                <a:gd name="T86" fmla="*/ 595 w 1950"/>
                <a:gd name="T87" fmla="*/ 253 h 350"/>
                <a:gd name="T88" fmla="*/ 480 w 1950"/>
                <a:gd name="T89" fmla="*/ 273 h 350"/>
                <a:gd name="T90" fmla="*/ 471 w 1950"/>
                <a:gd name="T91" fmla="*/ 219 h 350"/>
                <a:gd name="T92" fmla="*/ 510 w 1950"/>
                <a:gd name="T93" fmla="*/ 231 h 350"/>
                <a:gd name="T94" fmla="*/ 374 w 1950"/>
                <a:gd name="T95" fmla="*/ 237 h 350"/>
                <a:gd name="T96" fmla="*/ 391 w 1950"/>
                <a:gd name="T97" fmla="*/ 191 h 350"/>
                <a:gd name="T98" fmla="*/ 308 w 1950"/>
                <a:gd name="T99" fmla="*/ 212 h 350"/>
                <a:gd name="T100" fmla="*/ 270 w 1950"/>
                <a:gd name="T101" fmla="*/ 196 h 350"/>
                <a:gd name="T102" fmla="*/ 305 w 1950"/>
                <a:gd name="T103" fmla="*/ 157 h 350"/>
                <a:gd name="T104" fmla="*/ 214 w 1950"/>
                <a:gd name="T105" fmla="*/ 170 h 350"/>
                <a:gd name="T106" fmla="*/ 173 w 1950"/>
                <a:gd name="T107" fmla="*/ 150 h 350"/>
                <a:gd name="T108" fmla="*/ 224 w 1950"/>
                <a:gd name="T109" fmla="*/ 120 h 350"/>
                <a:gd name="T110" fmla="*/ 114 w 1950"/>
                <a:gd name="T111" fmla="*/ 118 h 350"/>
                <a:gd name="T112" fmla="*/ 110 w 1950"/>
                <a:gd name="T113" fmla="*/ 59 h 350"/>
                <a:gd name="T114" fmla="*/ 149 w 1950"/>
                <a:gd name="T115" fmla="*/ 82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0" h="350">
                  <a:moveTo>
                    <a:pt x="68" y="34"/>
                  </a:moveTo>
                  <a:lnTo>
                    <a:pt x="42" y="76"/>
                  </a:lnTo>
                  <a:lnTo>
                    <a:pt x="39" y="74"/>
                  </a:lnTo>
                  <a:lnTo>
                    <a:pt x="35" y="72"/>
                  </a:lnTo>
                  <a:lnTo>
                    <a:pt x="31" y="70"/>
                  </a:lnTo>
                  <a:lnTo>
                    <a:pt x="28" y="67"/>
                  </a:lnTo>
                  <a:lnTo>
                    <a:pt x="25" y="65"/>
                  </a:lnTo>
                  <a:lnTo>
                    <a:pt x="21" y="63"/>
                  </a:lnTo>
                  <a:lnTo>
                    <a:pt x="18" y="61"/>
                  </a:lnTo>
                  <a:lnTo>
                    <a:pt x="14" y="58"/>
                  </a:lnTo>
                  <a:lnTo>
                    <a:pt x="11" y="56"/>
                  </a:lnTo>
                  <a:lnTo>
                    <a:pt x="7" y="54"/>
                  </a:lnTo>
                  <a:lnTo>
                    <a:pt x="3" y="52"/>
                  </a:lnTo>
                  <a:lnTo>
                    <a:pt x="0" y="50"/>
                  </a:lnTo>
                  <a:lnTo>
                    <a:pt x="27" y="8"/>
                  </a:lnTo>
                  <a:lnTo>
                    <a:pt x="30" y="11"/>
                  </a:lnTo>
                  <a:lnTo>
                    <a:pt x="34" y="13"/>
                  </a:lnTo>
                  <a:lnTo>
                    <a:pt x="37" y="15"/>
                  </a:lnTo>
                  <a:lnTo>
                    <a:pt x="41" y="17"/>
                  </a:lnTo>
                  <a:lnTo>
                    <a:pt x="44" y="19"/>
                  </a:lnTo>
                  <a:lnTo>
                    <a:pt x="48" y="22"/>
                  </a:lnTo>
                  <a:lnTo>
                    <a:pt x="51" y="24"/>
                  </a:lnTo>
                  <a:lnTo>
                    <a:pt x="55" y="26"/>
                  </a:lnTo>
                  <a:lnTo>
                    <a:pt x="58" y="28"/>
                  </a:lnTo>
                  <a:lnTo>
                    <a:pt x="61" y="30"/>
                  </a:lnTo>
                  <a:lnTo>
                    <a:pt x="65" y="32"/>
                  </a:lnTo>
                  <a:lnTo>
                    <a:pt x="68" y="34"/>
                  </a:lnTo>
                  <a:lnTo>
                    <a:pt x="68" y="34"/>
                  </a:lnTo>
                  <a:close/>
                  <a:moveTo>
                    <a:pt x="1945" y="61"/>
                  </a:moveTo>
                  <a:lnTo>
                    <a:pt x="1950" y="171"/>
                  </a:lnTo>
                  <a:lnTo>
                    <a:pt x="1886" y="207"/>
                  </a:lnTo>
                  <a:lnTo>
                    <a:pt x="1880" y="98"/>
                  </a:lnTo>
                  <a:lnTo>
                    <a:pt x="1789" y="36"/>
                  </a:lnTo>
                  <a:lnTo>
                    <a:pt x="1853" y="0"/>
                  </a:lnTo>
                  <a:lnTo>
                    <a:pt x="1945" y="61"/>
                  </a:lnTo>
                  <a:lnTo>
                    <a:pt x="1945" y="61"/>
                  </a:lnTo>
                  <a:close/>
                  <a:moveTo>
                    <a:pt x="1830" y="97"/>
                  </a:moveTo>
                  <a:lnTo>
                    <a:pt x="1853" y="140"/>
                  </a:lnTo>
                  <a:lnTo>
                    <a:pt x="1851" y="142"/>
                  </a:lnTo>
                  <a:lnTo>
                    <a:pt x="1848" y="143"/>
                  </a:lnTo>
                  <a:lnTo>
                    <a:pt x="1845" y="144"/>
                  </a:lnTo>
                  <a:lnTo>
                    <a:pt x="1842" y="146"/>
                  </a:lnTo>
                  <a:lnTo>
                    <a:pt x="1838" y="148"/>
                  </a:lnTo>
                  <a:lnTo>
                    <a:pt x="1835" y="150"/>
                  </a:lnTo>
                  <a:lnTo>
                    <a:pt x="1832" y="151"/>
                  </a:lnTo>
                  <a:lnTo>
                    <a:pt x="1828" y="153"/>
                  </a:lnTo>
                  <a:lnTo>
                    <a:pt x="1825" y="155"/>
                  </a:lnTo>
                  <a:lnTo>
                    <a:pt x="1822" y="156"/>
                  </a:lnTo>
                  <a:lnTo>
                    <a:pt x="1818" y="158"/>
                  </a:lnTo>
                  <a:lnTo>
                    <a:pt x="1815" y="160"/>
                  </a:lnTo>
                  <a:lnTo>
                    <a:pt x="1812" y="161"/>
                  </a:lnTo>
                  <a:lnTo>
                    <a:pt x="1809" y="163"/>
                  </a:lnTo>
                  <a:lnTo>
                    <a:pt x="1787" y="119"/>
                  </a:lnTo>
                  <a:lnTo>
                    <a:pt x="1790" y="117"/>
                  </a:lnTo>
                  <a:lnTo>
                    <a:pt x="1793" y="115"/>
                  </a:lnTo>
                  <a:lnTo>
                    <a:pt x="1797" y="114"/>
                  </a:lnTo>
                  <a:lnTo>
                    <a:pt x="1800" y="113"/>
                  </a:lnTo>
                  <a:lnTo>
                    <a:pt x="1803" y="111"/>
                  </a:lnTo>
                  <a:lnTo>
                    <a:pt x="1806" y="109"/>
                  </a:lnTo>
                  <a:lnTo>
                    <a:pt x="1810" y="108"/>
                  </a:lnTo>
                  <a:lnTo>
                    <a:pt x="1813" y="106"/>
                  </a:lnTo>
                  <a:lnTo>
                    <a:pt x="1816" y="104"/>
                  </a:lnTo>
                  <a:lnTo>
                    <a:pt x="1819" y="103"/>
                  </a:lnTo>
                  <a:lnTo>
                    <a:pt x="1822" y="101"/>
                  </a:lnTo>
                  <a:lnTo>
                    <a:pt x="1825" y="99"/>
                  </a:lnTo>
                  <a:lnTo>
                    <a:pt x="1828" y="98"/>
                  </a:lnTo>
                  <a:lnTo>
                    <a:pt x="1830" y="97"/>
                  </a:lnTo>
                  <a:lnTo>
                    <a:pt x="1830" y="97"/>
                  </a:lnTo>
                  <a:close/>
                  <a:moveTo>
                    <a:pt x="1743" y="140"/>
                  </a:moveTo>
                  <a:lnTo>
                    <a:pt x="1764" y="184"/>
                  </a:lnTo>
                  <a:lnTo>
                    <a:pt x="1762" y="185"/>
                  </a:lnTo>
                  <a:lnTo>
                    <a:pt x="1759" y="186"/>
                  </a:lnTo>
                  <a:lnTo>
                    <a:pt x="1755" y="188"/>
                  </a:lnTo>
                  <a:lnTo>
                    <a:pt x="1752" y="189"/>
                  </a:lnTo>
                  <a:lnTo>
                    <a:pt x="1748" y="191"/>
                  </a:lnTo>
                  <a:lnTo>
                    <a:pt x="1746" y="193"/>
                  </a:lnTo>
                  <a:lnTo>
                    <a:pt x="1742" y="194"/>
                  </a:lnTo>
                  <a:lnTo>
                    <a:pt x="1739" y="196"/>
                  </a:lnTo>
                  <a:lnTo>
                    <a:pt x="1735" y="197"/>
                  </a:lnTo>
                  <a:lnTo>
                    <a:pt x="1732" y="199"/>
                  </a:lnTo>
                  <a:lnTo>
                    <a:pt x="1728" y="200"/>
                  </a:lnTo>
                  <a:lnTo>
                    <a:pt x="1725" y="201"/>
                  </a:lnTo>
                  <a:lnTo>
                    <a:pt x="1722" y="203"/>
                  </a:lnTo>
                  <a:lnTo>
                    <a:pt x="1718" y="204"/>
                  </a:lnTo>
                  <a:lnTo>
                    <a:pt x="1718" y="204"/>
                  </a:lnTo>
                  <a:lnTo>
                    <a:pt x="1699" y="159"/>
                  </a:lnTo>
                  <a:lnTo>
                    <a:pt x="1699" y="159"/>
                  </a:lnTo>
                  <a:lnTo>
                    <a:pt x="1702" y="157"/>
                  </a:lnTo>
                  <a:lnTo>
                    <a:pt x="1706" y="156"/>
                  </a:lnTo>
                  <a:lnTo>
                    <a:pt x="1709" y="155"/>
                  </a:lnTo>
                  <a:lnTo>
                    <a:pt x="1712" y="153"/>
                  </a:lnTo>
                  <a:lnTo>
                    <a:pt x="1715" y="152"/>
                  </a:lnTo>
                  <a:lnTo>
                    <a:pt x="1719" y="150"/>
                  </a:lnTo>
                  <a:lnTo>
                    <a:pt x="1722" y="149"/>
                  </a:lnTo>
                  <a:lnTo>
                    <a:pt x="1725" y="147"/>
                  </a:lnTo>
                  <a:lnTo>
                    <a:pt x="1729" y="146"/>
                  </a:lnTo>
                  <a:lnTo>
                    <a:pt x="1732" y="144"/>
                  </a:lnTo>
                  <a:lnTo>
                    <a:pt x="1735" y="143"/>
                  </a:lnTo>
                  <a:lnTo>
                    <a:pt x="1739" y="142"/>
                  </a:lnTo>
                  <a:lnTo>
                    <a:pt x="1742" y="140"/>
                  </a:lnTo>
                  <a:lnTo>
                    <a:pt x="1743" y="140"/>
                  </a:lnTo>
                  <a:lnTo>
                    <a:pt x="1743" y="140"/>
                  </a:lnTo>
                  <a:close/>
                  <a:moveTo>
                    <a:pt x="1654" y="177"/>
                  </a:moveTo>
                  <a:lnTo>
                    <a:pt x="1672" y="223"/>
                  </a:lnTo>
                  <a:lnTo>
                    <a:pt x="1671" y="224"/>
                  </a:lnTo>
                  <a:lnTo>
                    <a:pt x="1667" y="225"/>
                  </a:lnTo>
                  <a:lnTo>
                    <a:pt x="1664" y="226"/>
                  </a:lnTo>
                  <a:lnTo>
                    <a:pt x="1661" y="228"/>
                  </a:lnTo>
                  <a:lnTo>
                    <a:pt x="1657" y="229"/>
                  </a:lnTo>
                  <a:lnTo>
                    <a:pt x="1654" y="230"/>
                  </a:lnTo>
                  <a:lnTo>
                    <a:pt x="1650" y="232"/>
                  </a:lnTo>
                  <a:lnTo>
                    <a:pt x="1647" y="232"/>
                  </a:lnTo>
                  <a:lnTo>
                    <a:pt x="1644" y="234"/>
                  </a:lnTo>
                  <a:lnTo>
                    <a:pt x="1640" y="235"/>
                  </a:lnTo>
                  <a:lnTo>
                    <a:pt x="1637" y="236"/>
                  </a:lnTo>
                  <a:lnTo>
                    <a:pt x="1633" y="238"/>
                  </a:lnTo>
                  <a:lnTo>
                    <a:pt x="1630" y="239"/>
                  </a:lnTo>
                  <a:lnTo>
                    <a:pt x="1626" y="240"/>
                  </a:lnTo>
                  <a:lnTo>
                    <a:pt x="1625" y="241"/>
                  </a:lnTo>
                  <a:lnTo>
                    <a:pt x="1609" y="195"/>
                  </a:lnTo>
                  <a:lnTo>
                    <a:pt x="1610" y="194"/>
                  </a:lnTo>
                  <a:lnTo>
                    <a:pt x="1613" y="193"/>
                  </a:lnTo>
                  <a:lnTo>
                    <a:pt x="1616" y="192"/>
                  </a:lnTo>
                  <a:lnTo>
                    <a:pt x="1619" y="190"/>
                  </a:lnTo>
                  <a:lnTo>
                    <a:pt x="1623" y="189"/>
                  </a:lnTo>
                  <a:lnTo>
                    <a:pt x="1626" y="188"/>
                  </a:lnTo>
                  <a:lnTo>
                    <a:pt x="1629" y="187"/>
                  </a:lnTo>
                  <a:lnTo>
                    <a:pt x="1633" y="185"/>
                  </a:lnTo>
                  <a:lnTo>
                    <a:pt x="1636" y="184"/>
                  </a:lnTo>
                  <a:lnTo>
                    <a:pt x="1640" y="183"/>
                  </a:lnTo>
                  <a:lnTo>
                    <a:pt x="1643" y="182"/>
                  </a:lnTo>
                  <a:lnTo>
                    <a:pt x="1646" y="180"/>
                  </a:lnTo>
                  <a:lnTo>
                    <a:pt x="1649" y="179"/>
                  </a:lnTo>
                  <a:lnTo>
                    <a:pt x="1653" y="178"/>
                  </a:lnTo>
                  <a:lnTo>
                    <a:pt x="1654" y="177"/>
                  </a:lnTo>
                  <a:lnTo>
                    <a:pt x="1654" y="177"/>
                  </a:lnTo>
                  <a:close/>
                  <a:moveTo>
                    <a:pt x="1562" y="210"/>
                  </a:moveTo>
                  <a:lnTo>
                    <a:pt x="1578" y="257"/>
                  </a:lnTo>
                  <a:lnTo>
                    <a:pt x="1578" y="257"/>
                  </a:lnTo>
                  <a:lnTo>
                    <a:pt x="1574" y="258"/>
                  </a:lnTo>
                  <a:lnTo>
                    <a:pt x="1571" y="260"/>
                  </a:lnTo>
                  <a:lnTo>
                    <a:pt x="1567" y="261"/>
                  </a:lnTo>
                  <a:lnTo>
                    <a:pt x="1564" y="262"/>
                  </a:lnTo>
                  <a:lnTo>
                    <a:pt x="1560" y="263"/>
                  </a:lnTo>
                  <a:lnTo>
                    <a:pt x="1557" y="264"/>
                  </a:lnTo>
                  <a:lnTo>
                    <a:pt x="1553" y="265"/>
                  </a:lnTo>
                  <a:lnTo>
                    <a:pt x="1550" y="266"/>
                  </a:lnTo>
                  <a:lnTo>
                    <a:pt x="1547" y="267"/>
                  </a:lnTo>
                  <a:lnTo>
                    <a:pt x="1543" y="268"/>
                  </a:lnTo>
                  <a:lnTo>
                    <a:pt x="1539" y="269"/>
                  </a:lnTo>
                  <a:lnTo>
                    <a:pt x="1536" y="270"/>
                  </a:lnTo>
                  <a:lnTo>
                    <a:pt x="1532" y="271"/>
                  </a:lnTo>
                  <a:lnTo>
                    <a:pt x="1530" y="272"/>
                  </a:lnTo>
                  <a:lnTo>
                    <a:pt x="1516" y="225"/>
                  </a:lnTo>
                  <a:lnTo>
                    <a:pt x="1518" y="225"/>
                  </a:lnTo>
                  <a:lnTo>
                    <a:pt x="1521" y="223"/>
                  </a:lnTo>
                  <a:lnTo>
                    <a:pt x="1525" y="222"/>
                  </a:lnTo>
                  <a:lnTo>
                    <a:pt x="1528" y="221"/>
                  </a:lnTo>
                  <a:lnTo>
                    <a:pt x="1532" y="220"/>
                  </a:lnTo>
                  <a:lnTo>
                    <a:pt x="1535" y="219"/>
                  </a:lnTo>
                  <a:lnTo>
                    <a:pt x="1539" y="218"/>
                  </a:lnTo>
                  <a:lnTo>
                    <a:pt x="1542" y="217"/>
                  </a:lnTo>
                  <a:lnTo>
                    <a:pt x="1545" y="216"/>
                  </a:lnTo>
                  <a:lnTo>
                    <a:pt x="1548" y="215"/>
                  </a:lnTo>
                  <a:lnTo>
                    <a:pt x="1552" y="214"/>
                  </a:lnTo>
                  <a:lnTo>
                    <a:pt x="1555" y="213"/>
                  </a:lnTo>
                  <a:lnTo>
                    <a:pt x="1559" y="211"/>
                  </a:lnTo>
                  <a:lnTo>
                    <a:pt x="1562" y="210"/>
                  </a:lnTo>
                  <a:lnTo>
                    <a:pt x="1562" y="210"/>
                  </a:lnTo>
                  <a:lnTo>
                    <a:pt x="1562" y="210"/>
                  </a:lnTo>
                  <a:close/>
                  <a:moveTo>
                    <a:pt x="1470" y="238"/>
                  </a:moveTo>
                  <a:lnTo>
                    <a:pt x="1482" y="286"/>
                  </a:lnTo>
                  <a:lnTo>
                    <a:pt x="1480" y="287"/>
                  </a:lnTo>
                  <a:lnTo>
                    <a:pt x="1476" y="288"/>
                  </a:lnTo>
                  <a:lnTo>
                    <a:pt x="1472" y="289"/>
                  </a:lnTo>
                  <a:lnTo>
                    <a:pt x="1469" y="290"/>
                  </a:lnTo>
                  <a:lnTo>
                    <a:pt x="1465" y="291"/>
                  </a:lnTo>
                  <a:lnTo>
                    <a:pt x="1462" y="291"/>
                  </a:lnTo>
                  <a:lnTo>
                    <a:pt x="1458" y="292"/>
                  </a:lnTo>
                  <a:lnTo>
                    <a:pt x="1454" y="293"/>
                  </a:lnTo>
                  <a:lnTo>
                    <a:pt x="1451" y="294"/>
                  </a:lnTo>
                  <a:lnTo>
                    <a:pt x="1448" y="295"/>
                  </a:lnTo>
                  <a:lnTo>
                    <a:pt x="1444" y="296"/>
                  </a:lnTo>
                  <a:lnTo>
                    <a:pt x="1441" y="296"/>
                  </a:lnTo>
                  <a:lnTo>
                    <a:pt x="1437" y="297"/>
                  </a:lnTo>
                  <a:lnTo>
                    <a:pt x="1434" y="298"/>
                  </a:lnTo>
                  <a:lnTo>
                    <a:pt x="1422" y="250"/>
                  </a:lnTo>
                  <a:lnTo>
                    <a:pt x="1425" y="250"/>
                  </a:lnTo>
                  <a:lnTo>
                    <a:pt x="1429" y="249"/>
                  </a:lnTo>
                  <a:lnTo>
                    <a:pt x="1432" y="248"/>
                  </a:lnTo>
                  <a:lnTo>
                    <a:pt x="1436" y="247"/>
                  </a:lnTo>
                  <a:lnTo>
                    <a:pt x="1439" y="246"/>
                  </a:lnTo>
                  <a:lnTo>
                    <a:pt x="1443" y="245"/>
                  </a:lnTo>
                  <a:lnTo>
                    <a:pt x="1446" y="244"/>
                  </a:lnTo>
                  <a:lnTo>
                    <a:pt x="1449" y="244"/>
                  </a:lnTo>
                  <a:lnTo>
                    <a:pt x="1453" y="243"/>
                  </a:lnTo>
                  <a:lnTo>
                    <a:pt x="1456" y="242"/>
                  </a:lnTo>
                  <a:lnTo>
                    <a:pt x="1460" y="241"/>
                  </a:lnTo>
                  <a:lnTo>
                    <a:pt x="1463" y="240"/>
                  </a:lnTo>
                  <a:lnTo>
                    <a:pt x="1467" y="239"/>
                  </a:lnTo>
                  <a:lnTo>
                    <a:pt x="1470" y="238"/>
                  </a:lnTo>
                  <a:lnTo>
                    <a:pt x="1470" y="238"/>
                  </a:lnTo>
                  <a:close/>
                  <a:moveTo>
                    <a:pt x="1375" y="261"/>
                  </a:moveTo>
                  <a:lnTo>
                    <a:pt x="1385" y="309"/>
                  </a:lnTo>
                  <a:lnTo>
                    <a:pt x="1383" y="310"/>
                  </a:lnTo>
                  <a:lnTo>
                    <a:pt x="1380" y="310"/>
                  </a:lnTo>
                  <a:lnTo>
                    <a:pt x="1376" y="311"/>
                  </a:lnTo>
                  <a:lnTo>
                    <a:pt x="1373" y="312"/>
                  </a:lnTo>
                  <a:lnTo>
                    <a:pt x="1369" y="313"/>
                  </a:lnTo>
                  <a:lnTo>
                    <a:pt x="1365" y="313"/>
                  </a:lnTo>
                  <a:lnTo>
                    <a:pt x="1362" y="314"/>
                  </a:lnTo>
                  <a:lnTo>
                    <a:pt x="1358" y="315"/>
                  </a:lnTo>
                  <a:lnTo>
                    <a:pt x="1354" y="316"/>
                  </a:lnTo>
                  <a:lnTo>
                    <a:pt x="1351" y="316"/>
                  </a:lnTo>
                  <a:lnTo>
                    <a:pt x="1348" y="317"/>
                  </a:lnTo>
                  <a:lnTo>
                    <a:pt x="1344" y="318"/>
                  </a:lnTo>
                  <a:lnTo>
                    <a:pt x="1340" y="318"/>
                  </a:lnTo>
                  <a:lnTo>
                    <a:pt x="1337" y="319"/>
                  </a:lnTo>
                  <a:lnTo>
                    <a:pt x="1336" y="319"/>
                  </a:lnTo>
                  <a:lnTo>
                    <a:pt x="1327" y="270"/>
                  </a:lnTo>
                  <a:lnTo>
                    <a:pt x="1328" y="270"/>
                  </a:lnTo>
                  <a:lnTo>
                    <a:pt x="1331" y="270"/>
                  </a:lnTo>
                  <a:lnTo>
                    <a:pt x="1335" y="269"/>
                  </a:lnTo>
                  <a:lnTo>
                    <a:pt x="1338" y="268"/>
                  </a:lnTo>
                  <a:lnTo>
                    <a:pt x="1342" y="268"/>
                  </a:lnTo>
                  <a:lnTo>
                    <a:pt x="1345" y="267"/>
                  </a:lnTo>
                  <a:lnTo>
                    <a:pt x="1349" y="266"/>
                  </a:lnTo>
                  <a:lnTo>
                    <a:pt x="1352" y="266"/>
                  </a:lnTo>
                  <a:lnTo>
                    <a:pt x="1355" y="265"/>
                  </a:lnTo>
                  <a:lnTo>
                    <a:pt x="1359" y="264"/>
                  </a:lnTo>
                  <a:lnTo>
                    <a:pt x="1363" y="264"/>
                  </a:lnTo>
                  <a:lnTo>
                    <a:pt x="1366" y="263"/>
                  </a:lnTo>
                  <a:lnTo>
                    <a:pt x="1370" y="262"/>
                  </a:lnTo>
                  <a:lnTo>
                    <a:pt x="1373" y="262"/>
                  </a:lnTo>
                  <a:lnTo>
                    <a:pt x="1375" y="261"/>
                  </a:lnTo>
                  <a:lnTo>
                    <a:pt x="1375" y="261"/>
                  </a:lnTo>
                  <a:close/>
                  <a:moveTo>
                    <a:pt x="1280" y="279"/>
                  </a:moveTo>
                  <a:lnTo>
                    <a:pt x="1287" y="327"/>
                  </a:lnTo>
                  <a:lnTo>
                    <a:pt x="1286" y="327"/>
                  </a:lnTo>
                  <a:lnTo>
                    <a:pt x="1283" y="328"/>
                  </a:lnTo>
                  <a:lnTo>
                    <a:pt x="1279" y="329"/>
                  </a:lnTo>
                  <a:lnTo>
                    <a:pt x="1275" y="329"/>
                  </a:lnTo>
                  <a:lnTo>
                    <a:pt x="1272" y="330"/>
                  </a:lnTo>
                  <a:lnTo>
                    <a:pt x="1268" y="330"/>
                  </a:lnTo>
                  <a:lnTo>
                    <a:pt x="1264" y="331"/>
                  </a:lnTo>
                  <a:lnTo>
                    <a:pt x="1260" y="331"/>
                  </a:lnTo>
                  <a:lnTo>
                    <a:pt x="1257" y="332"/>
                  </a:lnTo>
                  <a:lnTo>
                    <a:pt x="1253" y="332"/>
                  </a:lnTo>
                  <a:lnTo>
                    <a:pt x="1250" y="333"/>
                  </a:lnTo>
                  <a:lnTo>
                    <a:pt x="1246" y="333"/>
                  </a:lnTo>
                  <a:lnTo>
                    <a:pt x="1243" y="334"/>
                  </a:lnTo>
                  <a:lnTo>
                    <a:pt x="1239" y="334"/>
                  </a:lnTo>
                  <a:lnTo>
                    <a:pt x="1238" y="334"/>
                  </a:lnTo>
                  <a:lnTo>
                    <a:pt x="1232" y="286"/>
                  </a:lnTo>
                  <a:lnTo>
                    <a:pt x="1232" y="286"/>
                  </a:lnTo>
                  <a:lnTo>
                    <a:pt x="1236" y="285"/>
                  </a:lnTo>
                  <a:lnTo>
                    <a:pt x="1240" y="285"/>
                  </a:lnTo>
                  <a:lnTo>
                    <a:pt x="1243" y="284"/>
                  </a:lnTo>
                  <a:lnTo>
                    <a:pt x="1247" y="284"/>
                  </a:lnTo>
                  <a:lnTo>
                    <a:pt x="1250" y="283"/>
                  </a:lnTo>
                  <a:lnTo>
                    <a:pt x="1253" y="283"/>
                  </a:lnTo>
                  <a:lnTo>
                    <a:pt x="1257" y="282"/>
                  </a:lnTo>
                  <a:lnTo>
                    <a:pt x="1261" y="282"/>
                  </a:lnTo>
                  <a:lnTo>
                    <a:pt x="1264" y="281"/>
                  </a:lnTo>
                  <a:lnTo>
                    <a:pt x="1268" y="281"/>
                  </a:lnTo>
                  <a:lnTo>
                    <a:pt x="1271" y="280"/>
                  </a:lnTo>
                  <a:lnTo>
                    <a:pt x="1275" y="280"/>
                  </a:lnTo>
                  <a:lnTo>
                    <a:pt x="1279" y="279"/>
                  </a:lnTo>
                  <a:lnTo>
                    <a:pt x="1280" y="279"/>
                  </a:lnTo>
                  <a:lnTo>
                    <a:pt x="1280" y="279"/>
                  </a:lnTo>
                  <a:close/>
                  <a:moveTo>
                    <a:pt x="1184" y="291"/>
                  </a:moveTo>
                  <a:lnTo>
                    <a:pt x="1188" y="340"/>
                  </a:lnTo>
                  <a:lnTo>
                    <a:pt x="1188" y="340"/>
                  </a:lnTo>
                  <a:lnTo>
                    <a:pt x="1184" y="341"/>
                  </a:lnTo>
                  <a:lnTo>
                    <a:pt x="1181" y="341"/>
                  </a:lnTo>
                  <a:lnTo>
                    <a:pt x="1177" y="341"/>
                  </a:lnTo>
                  <a:lnTo>
                    <a:pt x="1173" y="342"/>
                  </a:lnTo>
                  <a:lnTo>
                    <a:pt x="1169" y="342"/>
                  </a:lnTo>
                  <a:lnTo>
                    <a:pt x="1166" y="342"/>
                  </a:lnTo>
                  <a:lnTo>
                    <a:pt x="1162" y="343"/>
                  </a:lnTo>
                  <a:lnTo>
                    <a:pt x="1158" y="343"/>
                  </a:lnTo>
                  <a:lnTo>
                    <a:pt x="1155" y="343"/>
                  </a:lnTo>
                  <a:lnTo>
                    <a:pt x="1151" y="344"/>
                  </a:lnTo>
                  <a:lnTo>
                    <a:pt x="1148" y="344"/>
                  </a:lnTo>
                  <a:lnTo>
                    <a:pt x="1144" y="344"/>
                  </a:lnTo>
                  <a:lnTo>
                    <a:pt x="1140" y="344"/>
                  </a:lnTo>
                  <a:lnTo>
                    <a:pt x="1139" y="345"/>
                  </a:lnTo>
                  <a:lnTo>
                    <a:pt x="1135" y="295"/>
                  </a:lnTo>
                  <a:lnTo>
                    <a:pt x="1136" y="295"/>
                  </a:lnTo>
                  <a:lnTo>
                    <a:pt x="1140" y="295"/>
                  </a:lnTo>
                  <a:lnTo>
                    <a:pt x="1144" y="295"/>
                  </a:lnTo>
                  <a:lnTo>
                    <a:pt x="1147" y="294"/>
                  </a:lnTo>
                  <a:lnTo>
                    <a:pt x="1151" y="294"/>
                  </a:lnTo>
                  <a:lnTo>
                    <a:pt x="1154" y="294"/>
                  </a:lnTo>
                  <a:lnTo>
                    <a:pt x="1158" y="293"/>
                  </a:lnTo>
                  <a:lnTo>
                    <a:pt x="1161" y="293"/>
                  </a:lnTo>
                  <a:lnTo>
                    <a:pt x="1165" y="293"/>
                  </a:lnTo>
                  <a:lnTo>
                    <a:pt x="1169" y="292"/>
                  </a:lnTo>
                  <a:lnTo>
                    <a:pt x="1172" y="292"/>
                  </a:lnTo>
                  <a:lnTo>
                    <a:pt x="1176" y="292"/>
                  </a:lnTo>
                  <a:lnTo>
                    <a:pt x="1179" y="291"/>
                  </a:lnTo>
                  <a:lnTo>
                    <a:pt x="1183" y="291"/>
                  </a:lnTo>
                  <a:lnTo>
                    <a:pt x="1184" y="291"/>
                  </a:lnTo>
                  <a:lnTo>
                    <a:pt x="1184" y="291"/>
                  </a:lnTo>
                  <a:close/>
                  <a:moveTo>
                    <a:pt x="1086" y="298"/>
                  </a:moveTo>
                  <a:lnTo>
                    <a:pt x="1089" y="348"/>
                  </a:lnTo>
                  <a:lnTo>
                    <a:pt x="1088" y="348"/>
                  </a:lnTo>
                  <a:lnTo>
                    <a:pt x="1085" y="348"/>
                  </a:lnTo>
                  <a:lnTo>
                    <a:pt x="1081" y="348"/>
                  </a:lnTo>
                  <a:lnTo>
                    <a:pt x="1078" y="348"/>
                  </a:lnTo>
                  <a:lnTo>
                    <a:pt x="1074" y="348"/>
                  </a:lnTo>
                  <a:lnTo>
                    <a:pt x="1070" y="348"/>
                  </a:lnTo>
                  <a:lnTo>
                    <a:pt x="1067" y="349"/>
                  </a:lnTo>
                  <a:lnTo>
                    <a:pt x="1063" y="349"/>
                  </a:lnTo>
                  <a:lnTo>
                    <a:pt x="1059" y="349"/>
                  </a:lnTo>
                  <a:lnTo>
                    <a:pt x="1055" y="349"/>
                  </a:lnTo>
                  <a:lnTo>
                    <a:pt x="1052" y="349"/>
                  </a:lnTo>
                  <a:lnTo>
                    <a:pt x="1048" y="349"/>
                  </a:lnTo>
                  <a:lnTo>
                    <a:pt x="1045" y="349"/>
                  </a:lnTo>
                  <a:lnTo>
                    <a:pt x="1041" y="349"/>
                  </a:lnTo>
                  <a:lnTo>
                    <a:pt x="1039" y="349"/>
                  </a:lnTo>
                  <a:lnTo>
                    <a:pt x="1038" y="300"/>
                  </a:lnTo>
                  <a:lnTo>
                    <a:pt x="1040" y="300"/>
                  </a:lnTo>
                  <a:lnTo>
                    <a:pt x="1043" y="300"/>
                  </a:lnTo>
                  <a:lnTo>
                    <a:pt x="1047" y="300"/>
                  </a:lnTo>
                  <a:lnTo>
                    <a:pt x="1051" y="300"/>
                  </a:lnTo>
                  <a:lnTo>
                    <a:pt x="1054" y="299"/>
                  </a:lnTo>
                  <a:lnTo>
                    <a:pt x="1058" y="299"/>
                  </a:lnTo>
                  <a:lnTo>
                    <a:pt x="1061" y="299"/>
                  </a:lnTo>
                  <a:lnTo>
                    <a:pt x="1065" y="299"/>
                  </a:lnTo>
                  <a:lnTo>
                    <a:pt x="1068" y="299"/>
                  </a:lnTo>
                  <a:lnTo>
                    <a:pt x="1072" y="299"/>
                  </a:lnTo>
                  <a:lnTo>
                    <a:pt x="1076" y="299"/>
                  </a:lnTo>
                  <a:lnTo>
                    <a:pt x="1079" y="299"/>
                  </a:lnTo>
                  <a:lnTo>
                    <a:pt x="1083" y="298"/>
                  </a:lnTo>
                  <a:lnTo>
                    <a:pt x="1086" y="298"/>
                  </a:lnTo>
                  <a:lnTo>
                    <a:pt x="1086" y="298"/>
                  </a:lnTo>
                  <a:lnTo>
                    <a:pt x="1086" y="298"/>
                  </a:lnTo>
                  <a:close/>
                  <a:moveTo>
                    <a:pt x="989" y="300"/>
                  </a:moveTo>
                  <a:lnTo>
                    <a:pt x="989" y="350"/>
                  </a:lnTo>
                  <a:lnTo>
                    <a:pt x="987" y="350"/>
                  </a:lnTo>
                  <a:lnTo>
                    <a:pt x="983" y="350"/>
                  </a:lnTo>
                  <a:lnTo>
                    <a:pt x="979" y="349"/>
                  </a:lnTo>
                  <a:lnTo>
                    <a:pt x="975" y="349"/>
                  </a:lnTo>
                  <a:lnTo>
                    <a:pt x="970" y="349"/>
                  </a:lnTo>
                  <a:lnTo>
                    <a:pt x="966" y="349"/>
                  </a:lnTo>
                  <a:lnTo>
                    <a:pt x="962" y="349"/>
                  </a:lnTo>
                  <a:lnTo>
                    <a:pt x="958" y="349"/>
                  </a:lnTo>
                  <a:lnTo>
                    <a:pt x="954" y="349"/>
                  </a:lnTo>
                  <a:lnTo>
                    <a:pt x="950" y="349"/>
                  </a:lnTo>
                  <a:lnTo>
                    <a:pt x="946" y="349"/>
                  </a:lnTo>
                  <a:lnTo>
                    <a:pt x="941" y="349"/>
                  </a:lnTo>
                  <a:lnTo>
                    <a:pt x="939" y="348"/>
                  </a:lnTo>
                  <a:lnTo>
                    <a:pt x="941" y="299"/>
                  </a:lnTo>
                  <a:lnTo>
                    <a:pt x="943" y="299"/>
                  </a:lnTo>
                  <a:lnTo>
                    <a:pt x="947" y="299"/>
                  </a:lnTo>
                  <a:lnTo>
                    <a:pt x="951" y="299"/>
                  </a:lnTo>
                  <a:lnTo>
                    <a:pt x="955" y="299"/>
                  </a:lnTo>
                  <a:lnTo>
                    <a:pt x="959" y="300"/>
                  </a:lnTo>
                  <a:lnTo>
                    <a:pt x="963" y="300"/>
                  </a:lnTo>
                  <a:lnTo>
                    <a:pt x="967" y="300"/>
                  </a:lnTo>
                  <a:lnTo>
                    <a:pt x="971" y="300"/>
                  </a:lnTo>
                  <a:lnTo>
                    <a:pt x="976" y="300"/>
                  </a:lnTo>
                  <a:lnTo>
                    <a:pt x="980" y="300"/>
                  </a:lnTo>
                  <a:lnTo>
                    <a:pt x="984" y="300"/>
                  </a:lnTo>
                  <a:lnTo>
                    <a:pt x="987" y="300"/>
                  </a:lnTo>
                  <a:lnTo>
                    <a:pt x="989" y="300"/>
                  </a:lnTo>
                  <a:lnTo>
                    <a:pt x="989" y="300"/>
                  </a:lnTo>
                  <a:close/>
                  <a:moveTo>
                    <a:pt x="892" y="297"/>
                  </a:moveTo>
                  <a:lnTo>
                    <a:pt x="889" y="346"/>
                  </a:lnTo>
                  <a:lnTo>
                    <a:pt x="887" y="346"/>
                  </a:lnTo>
                  <a:lnTo>
                    <a:pt x="883" y="346"/>
                  </a:lnTo>
                  <a:lnTo>
                    <a:pt x="879" y="345"/>
                  </a:lnTo>
                  <a:lnTo>
                    <a:pt x="875" y="345"/>
                  </a:lnTo>
                  <a:lnTo>
                    <a:pt x="871" y="345"/>
                  </a:lnTo>
                  <a:lnTo>
                    <a:pt x="866" y="344"/>
                  </a:lnTo>
                  <a:lnTo>
                    <a:pt x="862" y="344"/>
                  </a:lnTo>
                  <a:lnTo>
                    <a:pt x="858" y="344"/>
                  </a:lnTo>
                  <a:lnTo>
                    <a:pt x="854" y="343"/>
                  </a:lnTo>
                  <a:lnTo>
                    <a:pt x="850" y="343"/>
                  </a:lnTo>
                  <a:lnTo>
                    <a:pt x="846" y="343"/>
                  </a:lnTo>
                  <a:lnTo>
                    <a:pt x="842" y="342"/>
                  </a:lnTo>
                  <a:lnTo>
                    <a:pt x="840" y="342"/>
                  </a:lnTo>
                  <a:lnTo>
                    <a:pt x="844" y="293"/>
                  </a:lnTo>
                  <a:lnTo>
                    <a:pt x="846" y="293"/>
                  </a:lnTo>
                  <a:lnTo>
                    <a:pt x="850" y="293"/>
                  </a:lnTo>
                  <a:lnTo>
                    <a:pt x="854" y="294"/>
                  </a:lnTo>
                  <a:lnTo>
                    <a:pt x="858" y="294"/>
                  </a:lnTo>
                  <a:lnTo>
                    <a:pt x="862" y="294"/>
                  </a:lnTo>
                  <a:lnTo>
                    <a:pt x="866" y="295"/>
                  </a:lnTo>
                  <a:lnTo>
                    <a:pt x="870" y="295"/>
                  </a:lnTo>
                  <a:lnTo>
                    <a:pt x="874" y="295"/>
                  </a:lnTo>
                  <a:lnTo>
                    <a:pt x="878" y="296"/>
                  </a:lnTo>
                  <a:lnTo>
                    <a:pt x="882" y="296"/>
                  </a:lnTo>
                  <a:lnTo>
                    <a:pt x="886" y="296"/>
                  </a:lnTo>
                  <a:lnTo>
                    <a:pt x="890" y="296"/>
                  </a:lnTo>
                  <a:lnTo>
                    <a:pt x="892" y="297"/>
                  </a:lnTo>
                  <a:lnTo>
                    <a:pt x="892" y="297"/>
                  </a:lnTo>
                  <a:close/>
                  <a:moveTo>
                    <a:pt x="796" y="288"/>
                  </a:moveTo>
                  <a:lnTo>
                    <a:pt x="790" y="337"/>
                  </a:lnTo>
                  <a:lnTo>
                    <a:pt x="788" y="337"/>
                  </a:lnTo>
                  <a:lnTo>
                    <a:pt x="784" y="336"/>
                  </a:lnTo>
                  <a:lnTo>
                    <a:pt x="780" y="336"/>
                  </a:lnTo>
                  <a:lnTo>
                    <a:pt x="775" y="335"/>
                  </a:lnTo>
                  <a:lnTo>
                    <a:pt x="771" y="335"/>
                  </a:lnTo>
                  <a:lnTo>
                    <a:pt x="767" y="334"/>
                  </a:lnTo>
                  <a:lnTo>
                    <a:pt x="763" y="333"/>
                  </a:lnTo>
                  <a:lnTo>
                    <a:pt x="759" y="333"/>
                  </a:lnTo>
                  <a:lnTo>
                    <a:pt x="755" y="332"/>
                  </a:lnTo>
                  <a:lnTo>
                    <a:pt x="751" y="332"/>
                  </a:lnTo>
                  <a:lnTo>
                    <a:pt x="747" y="331"/>
                  </a:lnTo>
                  <a:lnTo>
                    <a:pt x="743" y="331"/>
                  </a:lnTo>
                  <a:lnTo>
                    <a:pt x="740" y="330"/>
                  </a:lnTo>
                  <a:lnTo>
                    <a:pt x="748" y="282"/>
                  </a:lnTo>
                  <a:lnTo>
                    <a:pt x="750" y="282"/>
                  </a:lnTo>
                  <a:lnTo>
                    <a:pt x="754" y="283"/>
                  </a:lnTo>
                  <a:lnTo>
                    <a:pt x="757" y="283"/>
                  </a:lnTo>
                  <a:lnTo>
                    <a:pt x="761" y="284"/>
                  </a:lnTo>
                  <a:lnTo>
                    <a:pt x="765" y="284"/>
                  </a:lnTo>
                  <a:lnTo>
                    <a:pt x="770" y="285"/>
                  </a:lnTo>
                  <a:lnTo>
                    <a:pt x="774" y="285"/>
                  </a:lnTo>
                  <a:lnTo>
                    <a:pt x="778" y="286"/>
                  </a:lnTo>
                  <a:lnTo>
                    <a:pt x="782" y="286"/>
                  </a:lnTo>
                  <a:lnTo>
                    <a:pt x="786" y="287"/>
                  </a:lnTo>
                  <a:lnTo>
                    <a:pt x="789" y="288"/>
                  </a:lnTo>
                  <a:lnTo>
                    <a:pt x="793" y="288"/>
                  </a:lnTo>
                  <a:lnTo>
                    <a:pt x="796" y="288"/>
                  </a:lnTo>
                  <a:lnTo>
                    <a:pt x="796" y="288"/>
                  </a:lnTo>
                  <a:close/>
                  <a:moveTo>
                    <a:pt x="700" y="274"/>
                  </a:moveTo>
                  <a:lnTo>
                    <a:pt x="691" y="322"/>
                  </a:lnTo>
                  <a:lnTo>
                    <a:pt x="689" y="322"/>
                  </a:lnTo>
                  <a:lnTo>
                    <a:pt x="685" y="321"/>
                  </a:lnTo>
                  <a:lnTo>
                    <a:pt x="681" y="321"/>
                  </a:lnTo>
                  <a:lnTo>
                    <a:pt x="677" y="320"/>
                  </a:lnTo>
                  <a:lnTo>
                    <a:pt x="673" y="319"/>
                  </a:lnTo>
                  <a:lnTo>
                    <a:pt x="669" y="319"/>
                  </a:lnTo>
                  <a:lnTo>
                    <a:pt x="665" y="318"/>
                  </a:lnTo>
                  <a:lnTo>
                    <a:pt x="661" y="317"/>
                  </a:lnTo>
                  <a:lnTo>
                    <a:pt x="656" y="316"/>
                  </a:lnTo>
                  <a:lnTo>
                    <a:pt x="653" y="316"/>
                  </a:lnTo>
                  <a:lnTo>
                    <a:pt x="649" y="315"/>
                  </a:lnTo>
                  <a:lnTo>
                    <a:pt x="645" y="314"/>
                  </a:lnTo>
                  <a:lnTo>
                    <a:pt x="642" y="313"/>
                  </a:lnTo>
                  <a:lnTo>
                    <a:pt x="652" y="265"/>
                  </a:lnTo>
                  <a:lnTo>
                    <a:pt x="654" y="265"/>
                  </a:lnTo>
                  <a:lnTo>
                    <a:pt x="658" y="266"/>
                  </a:lnTo>
                  <a:lnTo>
                    <a:pt x="662" y="267"/>
                  </a:lnTo>
                  <a:lnTo>
                    <a:pt x="666" y="268"/>
                  </a:lnTo>
                  <a:lnTo>
                    <a:pt x="670" y="269"/>
                  </a:lnTo>
                  <a:lnTo>
                    <a:pt x="674" y="269"/>
                  </a:lnTo>
                  <a:lnTo>
                    <a:pt x="678" y="270"/>
                  </a:lnTo>
                  <a:lnTo>
                    <a:pt x="682" y="271"/>
                  </a:lnTo>
                  <a:lnTo>
                    <a:pt x="686" y="272"/>
                  </a:lnTo>
                  <a:lnTo>
                    <a:pt x="690" y="272"/>
                  </a:lnTo>
                  <a:lnTo>
                    <a:pt x="694" y="273"/>
                  </a:lnTo>
                  <a:lnTo>
                    <a:pt x="698" y="274"/>
                  </a:lnTo>
                  <a:lnTo>
                    <a:pt x="700" y="274"/>
                  </a:lnTo>
                  <a:lnTo>
                    <a:pt x="700" y="274"/>
                  </a:lnTo>
                  <a:close/>
                  <a:moveTo>
                    <a:pt x="604" y="255"/>
                  </a:moveTo>
                  <a:lnTo>
                    <a:pt x="593" y="303"/>
                  </a:lnTo>
                  <a:lnTo>
                    <a:pt x="592" y="302"/>
                  </a:lnTo>
                  <a:lnTo>
                    <a:pt x="588" y="301"/>
                  </a:lnTo>
                  <a:lnTo>
                    <a:pt x="584" y="300"/>
                  </a:lnTo>
                  <a:lnTo>
                    <a:pt x="580" y="299"/>
                  </a:lnTo>
                  <a:lnTo>
                    <a:pt x="576" y="299"/>
                  </a:lnTo>
                  <a:lnTo>
                    <a:pt x="572" y="298"/>
                  </a:lnTo>
                  <a:lnTo>
                    <a:pt x="568" y="297"/>
                  </a:lnTo>
                  <a:lnTo>
                    <a:pt x="564" y="296"/>
                  </a:lnTo>
                  <a:lnTo>
                    <a:pt x="560" y="294"/>
                  </a:lnTo>
                  <a:lnTo>
                    <a:pt x="556" y="293"/>
                  </a:lnTo>
                  <a:lnTo>
                    <a:pt x="552" y="292"/>
                  </a:lnTo>
                  <a:lnTo>
                    <a:pt x="548" y="291"/>
                  </a:lnTo>
                  <a:lnTo>
                    <a:pt x="545" y="291"/>
                  </a:lnTo>
                  <a:lnTo>
                    <a:pt x="557" y="243"/>
                  </a:lnTo>
                  <a:lnTo>
                    <a:pt x="560" y="244"/>
                  </a:lnTo>
                  <a:lnTo>
                    <a:pt x="564" y="245"/>
                  </a:lnTo>
                  <a:lnTo>
                    <a:pt x="568" y="246"/>
                  </a:lnTo>
                  <a:lnTo>
                    <a:pt x="572" y="247"/>
                  </a:lnTo>
                  <a:lnTo>
                    <a:pt x="576" y="248"/>
                  </a:lnTo>
                  <a:lnTo>
                    <a:pt x="580" y="249"/>
                  </a:lnTo>
                  <a:lnTo>
                    <a:pt x="584" y="250"/>
                  </a:lnTo>
                  <a:lnTo>
                    <a:pt x="588" y="251"/>
                  </a:lnTo>
                  <a:lnTo>
                    <a:pt x="591" y="252"/>
                  </a:lnTo>
                  <a:lnTo>
                    <a:pt x="595" y="253"/>
                  </a:lnTo>
                  <a:lnTo>
                    <a:pt x="599" y="254"/>
                  </a:lnTo>
                  <a:lnTo>
                    <a:pt x="603" y="255"/>
                  </a:lnTo>
                  <a:lnTo>
                    <a:pt x="604" y="255"/>
                  </a:lnTo>
                  <a:lnTo>
                    <a:pt x="604" y="255"/>
                  </a:lnTo>
                  <a:close/>
                  <a:moveTo>
                    <a:pt x="510" y="231"/>
                  </a:moveTo>
                  <a:lnTo>
                    <a:pt x="497" y="278"/>
                  </a:lnTo>
                  <a:lnTo>
                    <a:pt x="496" y="277"/>
                  </a:lnTo>
                  <a:lnTo>
                    <a:pt x="492" y="276"/>
                  </a:lnTo>
                  <a:lnTo>
                    <a:pt x="488" y="275"/>
                  </a:lnTo>
                  <a:lnTo>
                    <a:pt x="484" y="274"/>
                  </a:lnTo>
                  <a:lnTo>
                    <a:pt x="480" y="273"/>
                  </a:lnTo>
                  <a:lnTo>
                    <a:pt x="476" y="272"/>
                  </a:lnTo>
                  <a:lnTo>
                    <a:pt x="472" y="270"/>
                  </a:lnTo>
                  <a:lnTo>
                    <a:pt x="468" y="269"/>
                  </a:lnTo>
                  <a:lnTo>
                    <a:pt x="464" y="268"/>
                  </a:lnTo>
                  <a:lnTo>
                    <a:pt x="460" y="267"/>
                  </a:lnTo>
                  <a:lnTo>
                    <a:pt x="456" y="265"/>
                  </a:lnTo>
                  <a:lnTo>
                    <a:pt x="452" y="264"/>
                  </a:lnTo>
                  <a:lnTo>
                    <a:pt x="449" y="263"/>
                  </a:lnTo>
                  <a:lnTo>
                    <a:pt x="464" y="216"/>
                  </a:lnTo>
                  <a:lnTo>
                    <a:pt x="467" y="217"/>
                  </a:lnTo>
                  <a:lnTo>
                    <a:pt x="471" y="219"/>
                  </a:lnTo>
                  <a:lnTo>
                    <a:pt x="475" y="220"/>
                  </a:lnTo>
                  <a:lnTo>
                    <a:pt x="479" y="221"/>
                  </a:lnTo>
                  <a:lnTo>
                    <a:pt x="483" y="222"/>
                  </a:lnTo>
                  <a:lnTo>
                    <a:pt x="487" y="223"/>
                  </a:lnTo>
                  <a:lnTo>
                    <a:pt x="490" y="225"/>
                  </a:lnTo>
                  <a:lnTo>
                    <a:pt x="494" y="226"/>
                  </a:lnTo>
                  <a:lnTo>
                    <a:pt x="498" y="227"/>
                  </a:lnTo>
                  <a:lnTo>
                    <a:pt x="502" y="228"/>
                  </a:lnTo>
                  <a:lnTo>
                    <a:pt x="506" y="229"/>
                  </a:lnTo>
                  <a:lnTo>
                    <a:pt x="510" y="230"/>
                  </a:lnTo>
                  <a:lnTo>
                    <a:pt x="510" y="231"/>
                  </a:lnTo>
                  <a:lnTo>
                    <a:pt x="510" y="231"/>
                  </a:lnTo>
                  <a:close/>
                  <a:moveTo>
                    <a:pt x="418" y="201"/>
                  </a:moveTo>
                  <a:lnTo>
                    <a:pt x="402" y="247"/>
                  </a:lnTo>
                  <a:lnTo>
                    <a:pt x="401" y="247"/>
                  </a:lnTo>
                  <a:lnTo>
                    <a:pt x="397" y="246"/>
                  </a:lnTo>
                  <a:lnTo>
                    <a:pt x="393" y="245"/>
                  </a:lnTo>
                  <a:lnTo>
                    <a:pt x="390" y="243"/>
                  </a:lnTo>
                  <a:lnTo>
                    <a:pt x="386" y="242"/>
                  </a:lnTo>
                  <a:lnTo>
                    <a:pt x="382" y="240"/>
                  </a:lnTo>
                  <a:lnTo>
                    <a:pt x="378" y="239"/>
                  </a:lnTo>
                  <a:lnTo>
                    <a:pt x="374" y="237"/>
                  </a:lnTo>
                  <a:lnTo>
                    <a:pt x="370" y="236"/>
                  </a:lnTo>
                  <a:lnTo>
                    <a:pt x="366" y="234"/>
                  </a:lnTo>
                  <a:lnTo>
                    <a:pt x="362" y="233"/>
                  </a:lnTo>
                  <a:lnTo>
                    <a:pt x="358" y="232"/>
                  </a:lnTo>
                  <a:lnTo>
                    <a:pt x="355" y="231"/>
                  </a:lnTo>
                  <a:lnTo>
                    <a:pt x="372" y="184"/>
                  </a:lnTo>
                  <a:lnTo>
                    <a:pt x="376" y="186"/>
                  </a:lnTo>
                  <a:lnTo>
                    <a:pt x="380" y="187"/>
                  </a:lnTo>
                  <a:lnTo>
                    <a:pt x="384" y="189"/>
                  </a:lnTo>
                  <a:lnTo>
                    <a:pt x="387" y="190"/>
                  </a:lnTo>
                  <a:lnTo>
                    <a:pt x="391" y="191"/>
                  </a:lnTo>
                  <a:lnTo>
                    <a:pt x="395" y="193"/>
                  </a:lnTo>
                  <a:lnTo>
                    <a:pt x="398" y="194"/>
                  </a:lnTo>
                  <a:lnTo>
                    <a:pt x="402" y="196"/>
                  </a:lnTo>
                  <a:lnTo>
                    <a:pt x="406" y="197"/>
                  </a:lnTo>
                  <a:lnTo>
                    <a:pt x="410" y="198"/>
                  </a:lnTo>
                  <a:lnTo>
                    <a:pt x="414" y="200"/>
                  </a:lnTo>
                  <a:lnTo>
                    <a:pt x="418" y="201"/>
                  </a:lnTo>
                  <a:lnTo>
                    <a:pt x="418" y="201"/>
                  </a:lnTo>
                  <a:lnTo>
                    <a:pt x="418" y="201"/>
                  </a:lnTo>
                  <a:close/>
                  <a:moveTo>
                    <a:pt x="327" y="167"/>
                  </a:moveTo>
                  <a:lnTo>
                    <a:pt x="308" y="212"/>
                  </a:lnTo>
                  <a:lnTo>
                    <a:pt x="308" y="212"/>
                  </a:lnTo>
                  <a:lnTo>
                    <a:pt x="304" y="210"/>
                  </a:lnTo>
                  <a:lnTo>
                    <a:pt x="301" y="209"/>
                  </a:lnTo>
                  <a:lnTo>
                    <a:pt x="297" y="207"/>
                  </a:lnTo>
                  <a:lnTo>
                    <a:pt x="293" y="205"/>
                  </a:lnTo>
                  <a:lnTo>
                    <a:pt x="289" y="204"/>
                  </a:lnTo>
                  <a:lnTo>
                    <a:pt x="286" y="203"/>
                  </a:lnTo>
                  <a:lnTo>
                    <a:pt x="282" y="201"/>
                  </a:lnTo>
                  <a:lnTo>
                    <a:pt x="278" y="199"/>
                  </a:lnTo>
                  <a:lnTo>
                    <a:pt x="274" y="198"/>
                  </a:lnTo>
                  <a:lnTo>
                    <a:pt x="270" y="196"/>
                  </a:lnTo>
                  <a:lnTo>
                    <a:pt x="266" y="194"/>
                  </a:lnTo>
                  <a:lnTo>
                    <a:pt x="262" y="193"/>
                  </a:lnTo>
                  <a:lnTo>
                    <a:pt x="262" y="193"/>
                  </a:lnTo>
                  <a:lnTo>
                    <a:pt x="283" y="147"/>
                  </a:lnTo>
                  <a:lnTo>
                    <a:pt x="283" y="147"/>
                  </a:lnTo>
                  <a:lnTo>
                    <a:pt x="286" y="149"/>
                  </a:lnTo>
                  <a:lnTo>
                    <a:pt x="290" y="151"/>
                  </a:lnTo>
                  <a:lnTo>
                    <a:pt x="293" y="152"/>
                  </a:lnTo>
                  <a:lnTo>
                    <a:pt x="297" y="154"/>
                  </a:lnTo>
                  <a:lnTo>
                    <a:pt x="301" y="156"/>
                  </a:lnTo>
                  <a:lnTo>
                    <a:pt x="305" y="157"/>
                  </a:lnTo>
                  <a:lnTo>
                    <a:pt x="309" y="159"/>
                  </a:lnTo>
                  <a:lnTo>
                    <a:pt x="312" y="160"/>
                  </a:lnTo>
                  <a:lnTo>
                    <a:pt x="316" y="162"/>
                  </a:lnTo>
                  <a:lnTo>
                    <a:pt x="320" y="164"/>
                  </a:lnTo>
                  <a:lnTo>
                    <a:pt x="324" y="165"/>
                  </a:lnTo>
                  <a:lnTo>
                    <a:pt x="327" y="167"/>
                  </a:lnTo>
                  <a:lnTo>
                    <a:pt x="327" y="167"/>
                  </a:lnTo>
                  <a:lnTo>
                    <a:pt x="327" y="167"/>
                  </a:lnTo>
                  <a:close/>
                  <a:moveTo>
                    <a:pt x="238" y="127"/>
                  </a:moveTo>
                  <a:lnTo>
                    <a:pt x="217" y="172"/>
                  </a:lnTo>
                  <a:lnTo>
                    <a:pt x="214" y="170"/>
                  </a:lnTo>
                  <a:lnTo>
                    <a:pt x="210" y="168"/>
                  </a:lnTo>
                  <a:lnTo>
                    <a:pt x="206" y="166"/>
                  </a:lnTo>
                  <a:lnTo>
                    <a:pt x="202" y="165"/>
                  </a:lnTo>
                  <a:lnTo>
                    <a:pt x="199" y="163"/>
                  </a:lnTo>
                  <a:lnTo>
                    <a:pt x="195" y="161"/>
                  </a:lnTo>
                  <a:lnTo>
                    <a:pt x="192" y="159"/>
                  </a:lnTo>
                  <a:lnTo>
                    <a:pt x="188" y="157"/>
                  </a:lnTo>
                  <a:lnTo>
                    <a:pt x="184" y="155"/>
                  </a:lnTo>
                  <a:lnTo>
                    <a:pt x="180" y="153"/>
                  </a:lnTo>
                  <a:lnTo>
                    <a:pt x="176" y="151"/>
                  </a:lnTo>
                  <a:lnTo>
                    <a:pt x="173" y="150"/>
                  </a:lnTo>
                  <a:lnTo>
                    <a:pt x="172" y="149"/>
                  </a:lnTo>
                  <a:lnTo>
                    <a:pt x="195" y="106"/>
                  </a:lnTo>
                  <a:lnTo>
                    <a:pt x="195" y="106"/>
                  </a:lnTo>
                  <a:lnTo>
                    <a:pt x="199" y="108"/>
                  </a:lnTo>
                  <a:lnTo>
                    <a:pt x="202" y="110"/>
                  </a:lnTo>
                  <a:lnTo>
                    <a:pt x="206" y="112"/>
                  </a:lnTo>
                  <a:lnTo>
                    <a:pt x="210" y="113"/>
                  </a:lnTo>
                  <a:lnTo>
                    <a:pt x="213" y="115"/>
                  </a:lnTo>
                  <a:lnTo>
                    <a:pt x="217" y="117"/>
                  </a:lnTo>
                  <a:lnTo>
                    <a:pt x="221" y="118"/>
                  </a:lnTo>
                  <a:lnTo>
                    <a:pt x="224" y="120"/>
                  </a:lnTo>
                  <a:lnTo>
                    <a:pt x="228" y="122"/>
                  </a:lnTo>
                  <a:lnTo>
                    <a:pt x="231" y="124"/>
                  </a:lnTo>
                  <a:lnTo>
                    <a:pt x="235" y="126"/>
                  </a:lnTo>
                  <a:lnTo>
                    <a:pt x="238" y="127"/>
                  </a:lnTo>
                  <a:lnTo>
                    <a:pt x="238" y="127"/>
                  </a:lnTo>
                  <a:close/>
                  <a:moveTo>
                    <a:pt x="152" y="83"/>
                  </a:moveTo>
                  <a:lnTo>
                    <a:pt x="128" y="126"/>
                  </a:lnTo>
                  <a:lnTo>
                    <a:pt x="125" y="124"/>
                  </a:lnTo>
                  <a:lnTo>
                    <a:pt x="122" y="122"/>
                  </a:lnTo>
                  <a:lnTo>
                    <a:pt x="118" y="120"/>
                  </a:lnTo>
                  <a:lnTo>
                    <a:pt x="114" y="118"/>
                  </a:lnTo>
                  <a:lnTo>
                    <a:pt x="110" y="116"/>
                  </a:lnTo>
                  <a:lnTo>
                    <a:pt x="107" y="115"/>
                  </a:lnTo>
                  <a:lnTo>
                    <a:pt x="103" y="113"/>
                  </a:lnTo>
                  <a:lnTo>
                    <a:pt x="99" y="110"/>
                  </a:lnTo>
                  <a:lnTo>
                    <a:pt x="96" y="108"/>
                  </a:lnTo>
                  <a:lnTo>
                    <a:pt x="93" y="106"/>
                  </a:lnTo>
                  <a:lnTo>
                    <a:pt x="89" y="104"/>
                  </a:lnTo>
                  <a:lnTo>
                    <a:pt x="85" y="102"/>
                  </a:lnTo>
                  <a:lnTo>
                    <a:pt x="85" y="102"/>
                  </a:lnTo>
                  <a:lnTo>
                    <a:pt x="110" y="59"/>
                  </a:lnTo>
                  <a:lnTo>
                    <a:pt x="110" y="59"/>
                  </a:lnTo>
                  <a:lnTo>
                    <a:pt x="113" y="61"/>
                  </a:lnTo>
                  <a:lnTo>
                    <a:pt x="117" y="63"/>
                  </a:lnTo>
                  <a:lnTo>
                    <a:pt x="121" y="66"/>
                  </a:lnTo>
                  <a:lnTo>
                    <a:pt x="124" y="68"/>
                  </a:lnTo>
                  <a:lnTo>
                    <a:pt x="127" y="70"/>
                  </a:lnTo>
                  <a:lnTo>
                    <a:pt x="131" y="72"/>
                  </a:lnTo>
                  <a:lnTo>
                    <a:pt x="134" y="74"/>
                  </a:lnTo>
                  <a:lnTo>
                    <a:pt x="138" y="76"/>
                  </a:lnTo>
                  <a:lnTo>
                    <a:pt x="142" y="78"/>
                  </a:lnTo>
                  <a:lnTo>
                    <a:pt x="145" y="80"/>
                  </a:lnTo>
                  <a:lnTo>
                    <a:pt x="149" y="82"/>
                  </a:lnTo>
                  <a:lnTo>
                    <a:pt x="152" y="83"/>
                  </a:lnTo>
                  <a:lnTo>
                    <a:pt x="152" y="83"/>
                  </a:lnTo>
                  <a:close/>
                </a:path>
              </a:pathLst>
            </a:custGeom>
            <a:solidFill>
              <a:srgbClr val="FFFFFF">
                <a:lumMod val="85000"/>
              </a:srgbClr>
            </a:solidFill>
            <a:ln>
              <a:no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87" name="Freeform 146"/>
            <p:cNvSpPr>
              <a:spLocks noEditPoints="1"/>
            </p:cNvSpPr>
            <p:nvPr>
              <p:custDataLst>
                <p:tags r:id="rId9"/>
              </p:custDataLst>
            </p:nvPr>
          </p:nvSpPr>
          <p:spPr bwMode="auto">
            <a:xfrm>
              <a:off x="11012" y="3983"/>
              <a:ext cx="1578" cy="2558"/>
            </a:xfrm>
            <a:custGeom>
              <a:avLst/>
              <a:gdLst>
                <a:gd name="T0" fmla="*/ 968 w 1012"/>
                <a:gd name="T1" fmla="*/ 12 h 1641"/>
                <a:gd name="T2" fmla="*/ 999 w 1012"/>
                <a:gd name="T3" fmla="*/ 51 h 1641"/>
                <a:gd name="T4" fmla="*/ 970 w 1012"/>
                <a:gd name="T5" fmla="*/ 68 h 1641"/>
                <a:gd name="T6" fmla="*/ 197 w 1012"/>
                <a:gd name="T7" fmla="*/ 1518 h 1641"/>
                <a:gd name="T8" fmla="*/ 75 w 1012"/>
                <a:gd name="T9" fmla="*/ 1511 h 1641"/>
                <a:gd name="T10" fmla="*/ 78 w 1012"/>
                <a:gd name="T11" fmla="*/ 1465 h 1641"/>
                <a:gd name="T12" fmla="*/ 126 w 1012"/>
                <a:gd name="T13" fmla="*/ 1491 h 1641"/>
                <a:gd name="T14" fmla="*/ 131 w 1012"/>
                <a:gd name="T15" fmla="*/ 1418 h 1641"/>
                <a:gd name="T16" fmla="*/ 85 w 1012"/>
                <a:gd name="T17" fmla="*/ 1382 h 1641"/>
                <a:gd name="T18" fmla="*/ 134 w 1012"/>
                <a:gd name="T19" fmla="*/ 1380 h 1641"/>
                <a:gd name="T20" fmla="*/ 131 w 1012"/>
                <a:gd name="T21" fmla="*/ 1418 h 1641"/>
                <a:gd name="T22" fmla="*/ 97 w 1012"/>
                <a:gd name="T23" fmla="*/ 1293 h 1641"/>
                <a:gd name="T24" fmla="*/ 149 w 1012"/>
                <a:gd name="T25" fmla="*/ 1279 h 1641"/>
                <a:gd name="T26" fmla="*/ 142 w 1012"/>
                <a:gd name="T27" fmla="*/ 1322 h 1641"/>
                <a:gd name="T28" fmla="*/ 115 w 1012"/>
                <a:gd name="T29" fmla="*/ 1198 h 1641"/>
                <a:gd name="T30" fmla="*/ 169 w 1012"/>
                <a:gd name="T31" fmla="*/ 1179 h 1641"/>
                <a:gd name="T32" fmla="*/ 162 w 1012"/>
                <a:gd name="T33" fmla="*/ 1215 h 1641"/>
                <a:gd name="T34" fmla="*/ 133 w 1012"/>
                <a:gd name="T35" fmla="*/ 1118 h 1641"/>
                <a:gd name="T36" fmla="*/ 145 w 1012"/>
                <a:gd name="T37" fmla="*/ 1075 h 1641"/>
                <a:gd name="T38" fmla="*/ 187 w 1012"/>
                <a:gd name="T39" fmla="*/ 1110 h 1641"/>
                <a:gd name="T40" fmla="*/ 208 w 1012"/>
                <a:gd name="T41" fmla="*/ 1039 h 1641"/>
                <a:gd name="T42" fmla="*/ 172 w 1012"/>
                <a:gd name="T43" fmla="*/ 990 h 1641"/>
                <a:gd name="T44" fmla="*/ 217 w 1012"/>
                <a:gd name="T45" fmla="*/ 1013 h 1641"/>
                <a:gd name="T46" fmla="*/ 240 w 1012"/>
                <a:gd name="T47" fmla="*/ 947 h 1641"/>
                <a:gd name="T48" fmla="*/ 206 w 1012"/>
                <a:gd name="T49" fmla="*/ 900 h 1641"/>
                <a:gd name="T50" fmla="*/ 254 w 1012"/>
                <a:gd name="T51" fmla="*/ 911 h 1641"/>
                <a:gd name="T52" fmla="*/ 240 w 1012"/>
                <a:gd name="T53" fmla="*/ 947 h 1641"/>
                <a:gd name="T54" fmla="*/ 241 w 1012"/>
                <a:gd name="T55" fmla="*/ 818 h 1641"/>
                <a:gd name="T56" fmla="*/ 295 w 1012"/>
                <a:gd name="T57" fmla="*/ 819 h 1641"/>
                <a:gd name="T58" fmla="*/ 277 w 1012"/>
                <a:gd name="T59" fmla="*/ 858 h 1641"/>
                <a:gd name="T60" fmla="*/ 283 w 1012"/>
                <a:gd name="T61" fmla="*/ 732 h 1641"/>
                <a:gd name="T62" fmla="*/ 342 w 1012"/>
                <a:gd name="T63" fmla="*/ 728 h 1641"/>
                <a:gd name="T64" fmla="*/ 324 w 1012"/>
                <a:gd name="T65" fmla="*/ 761 h 1641"/>
                <a:gd name="T66" fmla="*/ 327 w 1012"/>
                <a:gd name="T67" fmla="*/ 655 h 1641"/>
                <a:gd name="T68" fmla="*/ 349 w 1012"/>
                <a:gd name="T69" fmla="*/ 618 h 1641"/>
                <a:gd name="T70" fmla="*/ 372 w 1012"/>
                <a:gd name="T71" fmla="*/ 673 h 1641"/>
                <a:gd name="T72" fmla="*/ 377 w 1012"/>
                <a:gd name="T73" fmla="*/ 574 h 1641"/>
                <a:gd name="T74" fmla="*/ 402 w 1012"/>
                <a:gd name="T75" fmla="*/ 537 h 1641"/>
                <a:gd name="T76" fmla="*/ 430 w 1012"/>
                <a:gd name="T77" fmla="*/ 582 h 1641"/>
                <a:gd name="T78" fmla="*/ 472 w 1012"/>
                <a:gd name="T79" fmla="*/ 523 h 1641"/>
                <a:gd name="T80" fmla="*/ 455 w 1012"/>
                <a:gd name="T81" fmla="*/ 465 h 1641"/>
                <a:gd name="T82" fmla="*/ 490 w 1012"/>
                <a:gd name="T83" fmla="*/ 501 h 1641"/>
                <a:gd name="T84" fmla="*/ 532 w 1012"/>
                <a:gd name="T85" fmla="*/ 447 h 1641"/>
                <a:gd name="T86" fmla="*/ 516 w 1012"/>
                <a:gd name="T87" fmla="*/ 391 h 1641"/>
                <a:gd name="T88" fmla="*/ 558 w 1012"/>
                <a:gd name="T89" fmla="*/ 417 h 1641"/>
                <a:gd name="T90" fmla="*/ 532 w 1012"/>
                <a:gd name="T91" fmla="*/ 447 h 1641"/>
                <a:gd name="T92" fmla="*/ 575 w 1012"/>
                <a:gd name="T93" fmla="*/ 325 h 1641"/>
                <a:gd name="T94" fmla="*/ 626 w 1012"/>
                <a:gd name="T95" fmla="*/ 343 h 1641"/>
                <a:gd name="T96" fmla="*/ 596 w 1012"/>
                <a:gd name="T97" fmla="*/ 375 h 1641"/>
                <a:gd name="T98" fmla="*/ 644 w 1012"/>
                <a:gd name="T99" fmla="*/ 257 h 1641"/>
                <a:gd name="T100" fmla="*/ 699 w 1012"/>
                <a:gd name="T101" fmla="*/ 272 h 1641"/>
                <a:gd name="T102" fmla="*/ 672 w 1012"/>
                <a:gd name="T103" fmla="*/ 297 h 1641"/>
                <a:gd name="T104" fmla="*/ 705 w 1012"/>
                <a:gd name="T105" fmla="*/ 201 h 1641"/>
                <a:gd name="T106" fmla="*/ 739 w 1012"/>
                <a:gd name="T107" fmla="*/ 172 h 1641"/>
                <a:gd name="T108" fmla="*/ 754 w 1012"/>
                <a:gd name="T109" fmla="*/ 224 h 1641"/>
                <a:gd name="T110" fmla="*/ 811 w 1012"/>
                <a:gd name="T111" fmla="*/ 178 h 1641"/>
                <a:gd name="T112" fmla="*/ 810 w 1012"/>
                <a:gd name="T113" fmla="*/ 117 h 1641"/>
                <a:gd name="T114" fmla="*/ 834 w 1012"/>
                <a:gd name="T115" fmla="*/ 161 h 1641"/>
                <a:gd name="T116" fmla="*/ 889 w 1012"/>
                <a:gd name="T117" fmla="*/ 121 h 1641"/>
                <a:gd name="T118" fmla="*/ 891 w 1012"/>
                <a:gd name="T119" fmla="*/ 60 h 1641"/>
                <a:gd name="T120" fmla="*/ 912 w 1012"/>
                <a:gd name="T121" fmla="*/ 10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2" h="1641">
                  <a:moveTo>
                    <a:pt x="970" y="68"/>
                  </a:moveTo>
                  <a:lnTo>
                    <a:pt x="945" y="26"/>
                  </a:lnTo>
                  <a:lnTo>
                    <a:pt x="948" y="23"/>
                  </a:lnTo>
                  <a:lnTo>
                    <a:pt x="955" y="20"/>
                  </a:lnTo>
                  <a:lnTo>
                    <a:pt x="961" y="16"/>
                  </a:lnTo>
                  <a:lnTo>
                    <a:pt x="968" y="12"/>
                  </a:lnTo>
                  <a:lnTo>
                    <a:pt x="974" y="8"/>
                  </a:lnTo>
                  <a:lnTo>
                    <a:pt x="981" y="4"/>
                  </a:lnTo>
                  <a:lnTo>
                    <a:pt x="988" y="0"/>
                  </a:lnTo>
                  <a:lnTo>
                    <a:pt x="1012" y="43"/>
                  </a:lnTo>
                  <a:lnTo>
                    <a:pt x="1006" y="47"/>
                  </a:lnTo>
                  <a:lnTo>
                    <a:pt x="999" y="51"/>
                  </a:lnTo>
                  <a:lnTo>
                    <a:pt x="993" y="54"/>
                  </a:lnTo>
                  <a:lnTo>
                    <a:pt x="987" y="58"/>
                  </a:lnTo>
                  <a:lnTo>
                    <a:pt x="980" y="62"/>
                  </a:lnTo>
                  <a:lnTo>
                    <a:pt x="974" y="66"/>
                  </a:lnTo>
                  <a:lnTo>
                    <a:pt x="970" y="68"/>
                  </a:lnTo>
                  <a:lnTo>
                    <a:pt x="970" y="68"/>
                  </a:lnTo>
                  <a:close/>
                  <a:moveTo>
                    <a:pt x="99" y="1641"/>
                  </a:moveTo>
                  <a:lnTo>
                    <a:pt x="0" y="1592"/>
                  </a:lnTo>
                  <a:lnTo>
                    <a:pt x="0" y="1518"/>
                  </a:lnTo>
                  <a:lnTo>
                    <a:pt x="91" y="1563"/>
                  </a:lnTo>
                  <a:lnTo>
                    <a:pt x="107" y="1563"/>
                  </a:lnTo>
                  <a:lnTo>
                    <a:pt x="197" y="1518"/>
                  </a:lnTo>
                  <a:lnTo>
                    <a:pt x="197" y="1592"/>
                  </a:lnTo>
                  <a:lnTo>
                    <a:pt x="99" y="1641"/>
                  </a:lnTo>
                  <a:lnTo>
                    <a:pt x="99" y="1641"/>
                  </a:lnTo>
                  <a:close/>
                  <a:moveTo>
                    <a:pt x="125" y="1515"/>
                  </a:moveTo>
                  <a:lnTo>
                    <a:pt x="75" y="1513"/>
                  </a:lnTo>
                  <a:lnTo>
                    <a:pt x="75" y="1511"/>
                  </a:lnTo>
                  <a:lnTo>
                    <a:pt x="76" y="1503"/>
                  </a:lnTo>
                  <a:lnTo>
                    <a:pt x="76" y="1495"/>
                  </a:lnTo>
                  <a:lnTo>
                    <a:pt x="77" y="1488"/>
                  </a:lnTo>
                  <a:lnTo>
                    <a:pt x="77" y="1480"/>
                  </a:lnTo>
                  <a:lnTo>
                    <a:pt x="77" y="1473"/>
                  </a:lnTo>
                  <a:lnTo>
                    <a:pt x="78" y="1465"/>
                  </a:lnTo>
                  <a:lnTo>
                    <a:pt x="78" y="1463"/>
                  </a:lnTo>
                  <a:lnTo>
                    <a:pt x="127" y="1466"/>
                  </a:lnTo>
                  <a:lnTo>
                    <a:pt x="127" y="1468"/>
                  </a:lnTo>
                  <a:lnTo>
                    <a:pt x="127" y="1476"/>
                  </a:lnTo>
                  <a:lnTo>
                    <a:pt x="126" y="1483"/>
                  </a:lnTo>
                  <a:lnTo>
                    <a:pt x="126" y="1491"/>
                  </a:lnTo>
                  <a:lnTo>
                    <a:pt x="126" y="1498"/>
                  </a:lnTo>
                  <a:lnTo>
                    <a:pt x="125" y="1505"/>
                  </a:lnTo>
                  <a:lnTo>
                    <a:pt x="125" y="1513"/>
                  </a:lnTo>
                  <a:lnTo>
                    <a:pt x="125" y="1515"/>
                  </a:lnTo>
                  <a:lnTo>
                    <a:pt x="125" y="1515"/>
                  </a:lnTo>
                  <a:close/>
                  <a:moveTo>
                    <a:pt x="131" y="1418"/>
                  </a:moveTo>
                  <a:lnTo>
                    <a:pt x="82" y="1413"/>
                  </a:lnTo>
                  <a:lnTo>
                    <a:pt x="82" y="1412"/>
                  </a:lnTo>
                  <a:lnTo>
                    <a:pt x="83" y="1405"/>
                  </a:lnTo>
                  <a:lnTo>
                    <a:pt x="83" y="1398"/>
                  </a:lnTo>
                  <a:lnTo>
                    <a:pt x="84" y="1390"/>
                  </a:lnTo>
                  <a:lnTo>
                    <a:pt x="85" y="1382"/>
                  </a:lnTo>
                  <a:lnTo>
                    <a:pt x="86" y="1375"/>
                  </a:lnTo>
                  <a:lnTo>
                    <a:pt x="87" y="1368"/>
                  </a:lnTo>
                  <a:lnTo>
                    <a:pt x="87" y="1364"/>
                  </a:lnTo>
                  <a:lnTo>
                    <a:pt x="136" y="1370"/>
                  </a:lnTo>
                  <a:lnTo>
                    <a:pt x="135" y="1373"/>
                  </a:lnTo>
                  <a:lnTo>
                    <a:pt x="134" y="1380"/>
                  </a:lnTo>
                  <a:lnTo>
                    <a:pt x="134" y="1388"/>
                  </a:lnTo>
                  <a:lnTo>
                    <a:pt x="133" y="1395"/>
                  </a:lnTo>
                  <a:lnTo>
                    <a:pt x="132" y="1403"/>
                  </a:lnTo>
                  <a:lnTo>
                    <a:pt x="131" y="1410"/>
                  </a:lnTo>
                  <a:lnTo>
                    <a:pt x="131" y="1417"/>
                  </a:lnTo>
                  <a:lnTo>
                    <a:pt x="131" y="1418"/>
                  </a:lnTo>
                  <a:lnTo>
                    <a:pt x="131" y="1418"/>
                  </a:lnTo>
                  <a:close/>
                  <a:moveTo>
                    <a:pt x="142" y="1322"/>
                  </a:moveTo>
                  <a:lnTo>
                    <a:pt x="94" y="1315"/>
                  </a:lnTo>
                  <a:lnTo>
                    <a:pt x="95" y="1308"/>
                  </a:lnTo>
                  <a:lnTo>
                    <a:pt x="96" y="1301"/>
                  </a:lnTo>
                  <a:lnTo>
                    <a:pt x="97" y="1293"/>
                  </a:lnTo>
                  <a:lnTo>
                    <a:pt x="98" y="1286"/>
                  </a:lnTo>
                  <a:lnTo>
                    <a:pt x="99" y="1278"/>
                  </a:lnTo>
                  <a:lnTo>
                    <a:pt x="100" y="1271"/>
                  </a:lnTo>
                  <a:lnTo>
                    <a:pt x="101" y="1265"/>
                  </a:lnTo>
                  <a:lnTo>
                    <a:pt x="150" y="1274"/>
                  </a:lnTo>
                  <a:lnTo>
                    <a:pt x="149" y="1279"/>
                  </a:lnTo>
                  <a:lnTo>
                    <a:pt x="148" y="1287"/>
                  </a:lnTo>
                  <a:lnTo>
                    <a:pt x="147" y="1294"/>
                  </a:lnTo>
                  <a:lnTo>
                    <a:pt x="145" y="1301"/>
                  </a:lnTo>
                  <a:lnTo>
                    <a:pt x="144" y="1308"/>
                  </a:lnTo>
                  <a:lnTo>
                    <a:pt x="143" y="1316"/>
                  </a:lnTo>
                  <a:lnTo>
                    <a:pt x="142" y="1322"/>
                  </a:lnTo>
                  <a:lnTo>
                    <a:pt x="142" y="1322"/>
                  </a:lnTo>
                  <a:close/>
                  <a:moveTo>
                    <a:pt x="159" y="1227"/>
                  </a:moveTo>
                  <a:lnTo>
                    <a:pt x="111" y="1216"/>
                  </a:lnTo>
                  <a:lnTo>
                    <a:pt x="112" y="1212"/>
                  </a:lnTo>
                  <a:lnTo>
                    <a:pt x="113" y="1205"/>
                  </a:lnTo>
                  <a:lnTo>
                    <a:pt x="115" y="1198"/>
                  </a:lnTo>
                  <a:lnTo>
                    <a:pt x="116" y="1190"/>
                  </a:lnTo>
                  <a:lnTo>
                    <a:pt x="118" y="1183"/>
                  </a:lnTo>
                  <a:lnTo>
                    <a:pt x="120" y="1176"/>
                  </a:lnTo>
                  <a:lnTo>
                    <a:pt x="121" y="1169"/>
                  </a:lnTo>
                  <a:lnTo>
                    <a:pt x="121" y="1168"/>
                  </a:lnTo>
                  <a:lnTo>
                    <a:pt x="169" y="1179"/>
                  </a:lnTo>
                  <a:lnTo>
                    <a:pt x="169" y="1179"/>
                  </a:lnTo>
                  <a:lnTo>
                    <a:pt x="167" y="1187"/>
                  </a:lnTo>
                  <a:lnTo>
                    <a:pt x="166" y="1194"/>
                  </a:lnTo>
                  <a:lnTo>
                    <a:pt x="164" y="1201"/>
                  </a:lnTo>
                  <a:lnTo>
                    <a:pt x="163" y="1208"/>
                  </a:lnTo>
                  <a:lnTo>
                    <a:pt x="162" y="1215"/>
                  </a:lnTo>
                  <a:lnTo>
                    <a:pt x="160" y="1222"/>
                  </a:lnTo>
                  <a:lnTo>
                    <a:pt x="159" y="1227"/>
                  </a:lnTo>
                  <a:lnTo>
                    <a:pt x="159" y="1227"/>
                  </a:lnTo>
                  <a:close/>
                  <a:moveTo>
                    <a:pt x="181" y="1132"/>
                  </a:moveTo>
                  <a:lnTo>
                    <a:pt x="133" y="1119"/>
                  </a:lnTo>
                  <a:lnTo>
                    <a:pt x="133" y="1118"/>
                  </a:lnTo>
                  <a:lnTo>
                    <a:pt x="135" y="1110"/>
                  </a:lnTo>
                  <a:lnTo>
                    <a:pt x="137" y="1104"/>
                  </a:lnTo>
                  <a:lnTo>
                    <a:pt x="139" y="1096"/>
                  </a:lnTo>
                  <a:lnTo>
                    <a:pt x="141" y="1089"/>
                  </a:lnTo>
                  <a:lnTo>
                    <a:pt x="143" y="1082"/>
                  </a:lnTo>
                  <a:lnTo>
                    <a:pt x="145" y="1075"/>
                  </a:lnTo>
                  <a:lnTo>
                    <a:pt x="147" y="1071"/>
                  </a:lnTo>
                  <a:lnTo>
                    <a:pt x="194" y="1085"/>
                  </a:lnTo>
                  <a:lnTo>
                    <a:pt x="193" y="1088"/>
                  </a:lnTo>
                  <a:lnTo>
                    <a:pt x="191" y="1095"/>
                  </a:lnTo>
                  <a:lnTo>
                    <a:pt x="189" y="1102"/>
                  </a:lnTo>
                  <a:lnTo>
                    <a:pt x="187" y="1110"/>
                  </a:lnTo>
                  <a:lnTo>
                    <a:pt x="185" y="1116"/>
                  </a:lnTo>
                  <a:lnTo>
                    <a:pt x="183" y="1123"/>
                  </a:lnTo>
                  <a:lnTo>
                    <a:pt x="181" y="1130"/>
                  </a:lnTo>
                  <a:lnTo>
                    <a:pt x="181" y="1132"/>
                  </a:lnTo>
                  <a:lnTo>
                    <a:pt x="181" y="1132"/>
                  </a:lnTo>
                  <a:close/>
                  <a:moveTo>
                    <a:pt x="208" y="1039"/>
                  </a:moveTo>
                  <a:lnTo>
                    <a:pt x="161" y="1023"/>
                  </a:lnTo>
                  <a:lnTo>
                    <a:pt x="163" y="1018"/>
                  </a:lnTo>
                  <a:lnTo>
                    <a:pt x="165" y="1011"/>
                  </a:lnTo>
                  <a:lnTo>
                    <a:pt x="167" y="1004"/>
                  </a:lnTo>
                  <a:lnTo>
                    <a:pt x="170" y="997"/>
                  </a:lnTo>
                  <a:lnTo>
                    <a:pt x="172" y="990"/>
                  </a:lnTo>
                  <a:lnTo>
                    <a:pt x="175" y="983"/>
                  </a:lnTo>
                  <a:lnTo>
                    <a:pt x="177" y="977"/>
                  </a:lnTo>
                  <a:lnTo>
                    <a:pt x="224" y="993"/>
                  </a:lnTo>
                  <a:lnTo>
                    <a:pt x="221" y="999"/>
                  </a:lnTo>
                  <a:lnTo>
                    <a:pt x="219" y="1006"/>
                  </a:lnTo>
                  <a:lnTo>
                    <a:pt x="217" y="1013"/>
                  </a:lnTo>
                  <a:lnTo>
                    <a:pt x="214" y="1020"/>
                  </a:lnTo>
                  <a:lnTo>
                    <a:pt x="212" y="1026"/>
                  </a:lnTo>
                  <a:lnTo>
                    <a:pt x="210" y="1033"/>
                  </a:lnTo>
                  <a:lnTo>
                    <a:pt x="208" y="1039"/>
                  </a:lnTo>
                  <a:lnTo>
                    <a:pt x="208" y="1039"/>
                  </a:lnTo>
                  <a:close/>
                  <a:moveTo>
                    <a:pt x="240" y="947"/>
                  </a:moveTo>
                  <a:lnTo>
                    <a:pt x="194" y="930"/>
                  </a:lnTo>
                  <a:lnTo>
                    <a:pt x="195" y="927"/>
                  </a:lnTo>
                  <a:lnTo>
                    <a:pt x="197" y="920"/>
                  </a:lnTo>
                  <a:lnTo>
                    <a:pt x="200" y="913"/>
                  </a:lnTo>
                  <a:lnTo>
                    <a:pt x="203" y="906"/>
                  </a:lnTo>
                  <a:lnTo>
                    <a:pt x="206" y="900"/>
                  </a:lnTo>
                  <a:lnTo>
                    <a:pt x="209" y="893"/>
                  </a:lnTo>
                  <a:lnTo>
                    <a:pt x="211" y="886"/>
                  </a:lnTo>
                  <a:lnTo>
                    <a:pt x="213" y="883"/>
                  </a:lnTo>
                  <a:lnTo>
                    <a:pt x="258" y="903"/>
                  </a:lnTo>
                  <a:lnTo>
                    <a:pt x="257" y="905"/>
                  </a:lnTo>
                  <a:lnTo>
                    <a:pt x="254" y="911"/>
                  </a:lnTo>
                  <a:lnTo>
                    <a:pt x="252" y="918"/>
                  </a:lnTo>
                  <a:lnTo>
                    <a:pt x="249" y="925"/>
                  </a:lnTo>
                  <a:lnTo>
                    <a:pt x="246" y="932"/>
                  </a:lnTo>
                  <a:lnTo>
                    <a:pt x="244" y="938"/>
                  </a:lnTo>
                  <a:lnTo>
                    <a:pt x="241" y="945"/>
                  </a:lnTo>
                  <a:lnTo>
                    <a:pt x="240" y="947"/>
                  </a:lnTo>
                  <a:lnTo>
                    <a:pt x="240" y="947"/>
                  </a:lnTo>
                  <a:close/>
                  <a:moveTo>
                    <a:pt x="277" y="858"/>
                  </a:moveTo>
                  <a:lnTo>
                    <a:pt x="232" y="838"/>
                  </a:lnTo>
                  <a:lnTo>
                    <a:pt x="235" y="832"/>
                  </a:lnTo>
                  <a:lnTo>
                    <a:pt x="238" y="825"/>
                  </a:lnTo>
                  <a:lnTo>
                    <a:pt x="241" y="818"/>
                  </a:lnTo>
                  <a:lnTo>
                    <a:pt x="244" y="812"/>
                  </a:lnTo>
                  <a:lnTo>
                    <a:pt x="247" y="805"/>
                  </a:lnTo>
                  <a:lnTo>
                    <a:pt x="250" y="798"/>
                  </a:lnTo>
                  <a:lnTo>
                    <a:pt x="253" y="792"/>
                  </a:lnTo>
                  <a:lnTo>
                    <a:pt x="297" y="814"/>
                  </a:lnTo>
                  <a:lnTo>
                    <a:pt x="295" y="819"/>
                  </a:lnTo>
                  <a:lnTo>
                    <a:pt x="292" y="826"/>
                  </a:lnTo>
                  <a:lnTo>
                    <a:pt x="289" y="832"/>
                  </a:lnTo>
                  <a:lnTo>
                    <a:pt x="286" y="839"/>
                  </a:lnTo>
                  <a:lnTo>
                    <a:pt x="283" y="846"/>
                  </a:lnTo>
                  <a:lnTo>
                    <a:pt x="280" y="852"/>
                  </a:lnTo>
                  <a:lnTo>
                    <a:pt x="277" y="858"/>
                  </a:lnTo>
                  <a:lnTo>
                    <a:pt x="277" y="858"/>
                  </a:lnTo>
                  <a:close/>
                  <a:moveTo>
                    <a:pt x="319" y="770"/>
                  </a:moveTo>
                  <a:lnTo>
                    <a:pt x="275" y="748"/>
                  </a:lnTo>
                  <a:lnTo>
                    <a:pt x="277" y="745"/>
                  </a:lnTo>
                  <a:lnTo>
                    <a:pt x="280" y="739"/>
                  </a:lnTo>
                  <a:lnTo>
                    <a:pt x="283" y="732"/>
                  </a:lnTo>
                  <a:lnTo>
                    <a:pt x="287" y="726"/>
                  </a:lnTo>
                  <a:lnTo>
                    <a:pt x="290" y="719"/>
                  </a:lnTo>
                  <a:lnTo>
                    <a:pt x="294" y="713"/>
                  </a:lnTo>
                  <a:lnTo>
                    <a:pt x="297" y="706"/>
                  </a:lnTo>
                  <a:lnTo>
                    <a:pt x="298" y="704"/>
                  </a:lnTo>
                  <a:lnTo>
                    <a:pt x="342" y="728"/>
                  </a:lnTo>
                  <a:lnTo>
                    <a:pt x="340" y="730"/>
                  </a:lnTo>
                  <a:lnTo>
                    <a:pt x="337" y="736"/>
                  </a:lnTo>
                  <a:lnTo>
                    <a:pt x="334" y="742"/>
                  </a:lnTo>
                  <a:lnTo>
                    <a:pt x="330" y="749"/>
                  </a:lnTo>
                  <a:lnTo>
                    <a:pt x="327" y="755"/>
                  </a:lnTo>
                  <a:lnTo>
                    <a:pt x="324" y="761"/>
                  </a:lnTo>
                  <a:lnTo>
                    <a:pt x="320" y="768"/>
                  </a:lnTo>
                  <a:lnTo>
                    <a:pt x="319" y="770"/>
                  </a:lnTo>
                  <a:lnTo>
                    <a:pt x="319" y="770"/>
                  </a:lnTo>
                  <a:close/>
                  <a:moveTo>
                    <a:pt x="365" y="685"/>
                  </a:moveTo>
                  <a:lnTo>
                    <a:pt x="323" y="661"/>
                  </a:lnTo>
                  <a:lnTo>
                    <a:pt x="327" y="655"/>
                  </a:lnTo>
                  <a:lnTo>
                    <a:pt x="330" y="648"/>
                  </a:lnTo>
                  <a:lnTo>
                    <a:pt x="334" y="642"/>
                  </a:lnTo>
                  <a:lnTo>
                    <a:pt x="338" y="636"/>
                  </a:lnTo>
                  <a:lnTo>
                    <a:pt x="342" y="630"/>
                  </a:lnTo>
                  <a:lnTo>
                    <a:pt x="346" y="623"/>
                  </a:lnTo>
                  <a:lnTo>
                    <a:pt x="349" y="618"/>
                  </a:lnTo>
                  <a:lnTo>
                    <a:pt x="391" y="644"/>
                  </a:lnTo>
                  <a:lnTo>
                    <a:pt x="388" y="649"/>
                  </a:lnTo>
                  <a:lnTo>
                    <a:pt x="384" y="655"/>
                  </a:lnTo>
                  <a:lnTo>
                    <a:pt x="380" y="661"/>
                  </a:lnTo>
                  <a:lnTo>
                    <a:pt x="376" y="668"/>
                  </a:lnTo>
                  <a:lnTo>
                    <a:pt x="372" y="673"/>
                  </a:lnTo>
                  <a:lnTo>
                    <a:pt x="369" y="680"/>
                  </a:lnTo>
                  <a:lnTo>
                    <a:pt x="365" y="685"/>
                  </a:lnTo>
                  <a:lnTo>
                    <a:pt x="365" y="685"/>
                  </a:lnTo>
                  <a:close/>
                  <a:moveTo>
                    <a:pt x="417" y="603"/>
                  </a:moveTo>
                  <a:lnTo>
                    <a:pt x="376" y="576"/>
                  </a:lnTo>
                  <a:lnTo>
                    <a:pt x="377" y="574"/>
                  </a:lnTo>
                  <a:lnTo>
                    <a:pt x="381" y="567"/>
                  </a:lnTo>
                  <a:lnTo>
                    <a:pt x="386" y="561"/>
                  </a:lnTo>
                  <a:lnTo>
                    <a:pt x="390" y="555"/>
                  </a:lnTo>
                  <a:lnTo>
                    <a:pt x="394" y="549"/>
                  </a:lnTo>
                  <a:lnTo>
                    <a:pt x="398" y="543"/>
                  </a:lnTo>
                  <a:lnTo>
                    <a:pt x="402" y="537"/>
                  </a:lnTo>
                  <a:lnTo>
                    <a:pt x="404" y="535"/>
                  </a:lnTo>
                  <a:lnTo>
                    <a:pt x="444" y="563"/>
                  </a:lnTo>
                  <a:lnTo>
                    <a:pt x="443" y="565"/>
                  </a:lnTo>
                  <a:lnTo>
                    <a:pt x="438" y="571"/>
                  </a:lnTo>
                  <a:lnTo>
                    <a:pt x="434" y="577"/>
                  </a:lnTo>
                  <a:lnTo>
                    <a:pt x="430" y="582"/>
                  </a:lnTo>
                  <a:lnTo>
                    <a:pt x="427" y="589"/>
                  </a:lnTo>
                  <a:lnTo>
                    <a:pt x="423" y="595"/>
                  </a:lnTo>
                  <a:lnTo>
                    <a:pt x="418" y="601"/>
                  </a:lnTo>
                  <a:lnTo>
                    <a:pt x="417" y="603"/>
                  </a:lnTo>
                  <a:lnTo>
                    <a:pt x="417" y="603"/>
                  </a:lnTo>
                  <a:close/>
                  <a:moveTo>
                    <a:pt x="472" y="523"/>
                  </a:moveTo>
                  <a:lnTo>
                    <a:pt x="433" y="494"/>
                  </a:lnTo>
                  <a:lnTo>
                    <a:pt x="437" y="489"/>
                  </a:lnTo>
                  <a:lnTo>
                    <a:pt x="441" y="483"/>
                  </a:lnTo>
                  <a:lnTo>
                    <a:pt x="446" y="477"/>
                  </a:lnTo>
                  <a:lnTo>
                    <a:pt x="450" y="471"/>
                  </a:lnTo>
                  <a:lnTo>
                    <a:pt x="455" y="465"/>
                  </a:lnTo>
                  <a:lnTo>
                    <a:pt x="460" y="460"/>
                  </a:lnTo>
                  <a:lnTo>
                    <a:pt x="463" y="455"/>
                  </a:lnTo>
                  <a:lnTo>
                    <a:pt x="502" y="485"/>
                  </a:lnTo>
                  <a:lnTo>
                    <a:pt x="498" y="490"/>
                  </a:lnTo>
                  <a:lnTo>
                    <a:pt x="494" y="495"/>
                  </a:lnTo>
                  <a:lnTo>
                    <a:pt x="490" y="501"/>
                  </a:lnTo>
                  <a:lnTo>
                    <a:pt x="485" y="507"/>
                  </a:lnTo>
                  <a:lnTo>
                    <a:pt x="481" y="513"/>
                  </a:lnTo>
                  <a:lnTo>
                    <a:pt x="476" y="518"/>
                  </a:lnTo>
                  <a:lnTo>
                    <a:pt x="472" y="523"/>
                  </a:lnTo>
                  <a:lnTo>
                    <a:pt x="472" y="523"/>
                  </a:lnTo>
                  <a:close/>
                  <a:moveTo>
                    <a:pt x="532" y="447"/>
                  </a:moveTo>
                  <a:lnTo>
                    <a:pt x="494" y="416"/>
                  </a:lnTo>
                  <a:lnTo>
                    <a:pt x="496" y="413"/>
                  </a:lnTo>
                  <a:lnTo>
                    <a:pt x="501" y="408"/>
                  </a:lnTo>
                  <a:lnTo>
                    <a:pt x="506" y="402"/>
                  </a:lnTo>
                  <a:lnTo>
                    <a:pt x="511" y="397"/>
                  </a:lnTo>
                  <a:lnTo>
                    <a:pt x="516" y="391"/>
                  </a:lnTo>
                  <a:lnTo>
                    <a:pt x="521" y="385"/>
                  </a:lnTo>
                  <a:lnTo>
                    <a:pt x="526" y="379"/>
                  </a:lnTo>
                  <a:lnTo>
                    <a:pt x="527" y="378"/>
                  </a:lnTo>
                  <a:lnTo>
                    <a:pt x="564" y="410"/>
                  </a:lnTo>
                  <a:lnTo>
                    <a:pt x="562" y="412"/>
                  </a:lnTo>
                  <a:lnTo>
                    <a:pt x="558" y="417"/>
                  </a:lnTo>
                  <a:lnTo>
                    <a:pt x="553" y="423"/>
                  </a:lnTo>
                  <a:lnTo>
                    <a:pt x="548" y="428"/>
                  </a:lnTo>
                  <a:lnTo>
                    <a:pt x="544" y="434"/>
                  </a:lnTo>
                  <a:lnTo>
                    <a:pt x="539" y="439"/>
                  </a:lnTo>
                  <a:lnTo>
                    <a:pt x="534" y="445"/>
                  </a:lnTo>
                  <a:lnTo>
                    <a:pt x="532" y="447"/>
                  </a:lnTo>
                  <a:lnTo>
                    <a:pt x="532" y="447"/>
                  </a:lnTo>
                  <a:close/>
                  <a:moveTo>
                    <a:pt x="596" y="375"/>
                  </a:moveTo>
                  <a:lnTo>
                    <a:pt x="560" y="341"/>
                  </a:lnTo>
                  <a:lnTo>
                    <a:pt x="565" y="336"/>
                  </a:lnTo>
                  <a:lnTo>
                    <a:pt x="570" y="330"/>
                  </a:lnTo>
                  <a:lnTo>
                    <a:pt x="575" y="325"/>
                  </a:lnTo>
                  <a:lnTo>
                    <a:pt x="581" y="319"/>
                  </a:lnTo>
                  <a:lnTo>
                    <a:pt x="586" y="314"/>
                  </a:lnTo>
                  <a:lnTo>
                    <a:pt x="591" y="309"/>
                  </a:lnTo>
                  <a:lnTo>
                    <a:pt x="594" y="305"/>
                  </a:lnTo>
                  <a:lnTo>
                    <a:pt x="630" y="339"/>
                  </a:lnTo>
                  <a:lnTo>
                    <a:pt x="626" y="343"/>
                  </a:lnTo>
                  <a:lnTo>
                    <a:pt x="621" y="348"/>
                  </a:lnTo>
                  <a:lnTo>
                    <a:pt x="616" y="353"/>
                  </a:lnTo>
                  <a:lnTo>
                    <a:pt x="611" y="359"/>
                  </a:lnTo>
                  <a:lnTo>
                    <a:pt x="606" y="364"/>
                  </a:lnTo>
                  <a:lnTo>
                    <a:pt x="601" y="369"/>
                  </a:lnTo>
                  <a:lnTo>
                    <a:pt x="596" y="375"/>
                  </a:lnTo>
                  <a:lnTo>
                    <a:pt x="596" y="375"/>
                  </a:lnTo>
                  <a:close/>
                  <a:moveTo>
                    <a:pt x="664" y="305"/>
                  </a:moveTo>
                  <a:lnTo>
                    <a:pt x="630" y="270"/>
                  </a:lnTo>
                  <a:lnTo>
                    <a:pt x="633" y="267"/>
                  </a:lnTo>
                  <a:lnTo>
                    <a:pt x="638" y="261"/>
                  </a:lnTo>
                  <a:lnTo>
                    <a:pt x="644" y="257"/>
                  </a:lnTo>
                  <a:lnTo>
                    <a:pt x="649" y="251"/>
                  </a:lnTo>
                  <a:lnTo>
                    <a:pt x="655" y="246"/>
                  </a:lnTo>
                  <a:lnTo>
                    <a:pt x="660" y="241"/>
                  </a:lnTo>
                  <a:lnTo>
                    <a:pt x="665" y="236"/>
                  </a:lnTo>
                  <a:lnTo>
                    <a:pt x="666" y="235"/>
                  </a:lnTo>
                  <a:lnTo>
                    <a:pt x="699" y="272"/>
                  </a:lnTo>
                  <a:lnTo>
                    <a:pt x="699" y="272"/>
                  </a:lnTo>
                  <a:lnTo>
                    <a:pt x="693" y="277"/>
                  </a:lnTo>
                  <a:lnTo>
                    <a:pt x="688" y="282"/>
                  </a:lnTo>
                  <a:lnTo>
                    <a:pt x="683" y="287"/>
                  </a:lnTo>
                  <a:lnTo>
                    <a:pt x="678" y="292"/>
                  </a:lnTo>
                  <a:lnTo>
                    <a:pt x="672" y="297"/>
                  </a:lnTo>
                  <a:lnTo>
                    <a:pt x="667" y="302"/>
                  </a:lnTo>
                  <a:lnTo>
                    <a:pt x="664" y="305"/>
                  </a:lnTo>
                  <a:lnTo>
                    <a:pt x="664" y="305"/>
                  </a:lnTo>
                  <a:close/>
                  <a:moveTo>
                    <a:pt x="736" y="239"/>
                  </a:moveTo>
                  <a:lnTo>
                    <a:pt x="703" y="202"/>
                  </a:lnTo>
                  <a:lnTo>
                    <a:pt x="705" y="201"/>
                  </a:lnTo>
                  <a:lnTo>
                    <a:pt x="710" y="197"/>
                  </a:lnTo>
                  <a:lnTo>
                    <a:pt x="716" y="192"/>
                  </a:lnTo>
                  <a:lnTo>
                    <a:pt x="722" y="187"/>
                  </a:lnTo>
                  <a:lnTo>
                    <a:pt x="727" y="182"/>
                  </a:lnTo>
                  <a:lnTo>
                    <a:pt x="733" y="177"/>
                  </a:lnTo>
                  <a:lnTo>
                    <a:pt x="739" y="172"/>
                  </a:lnTo>
                  <a:lnTo>
                    <a:pt x="742" y="170"/>
                  </a:lnTo>
                  <a:lnTo>
                    <a:pt x="773" y="208"/>
                  </a:lnTo>
                  <a:lnTo>
                    <a:pt x="770" y="210"/>
                  </a:lnTo>
                  <a:lnTo>
                    <a:pt x="765" y="215"/>
                  </a:lnTo>
                  <a:lnTo>
                    <a:pt x="759" y="220"/>
                  </a:lnTo>
                  <a:lnTo>
                    <a:pt x="754" y="224"/>
                  </a:lnTo>
                  <a:lnTo>
                    <a:pt x="748" y="229"/>
                  </a:lnTo>
                  <a:lnTo>
                    <a:pt x="742" y="234"/>
                  </a:lnTo>
                  <a:lnTo>
                    <a:pt x="737" y="238"/>
                  </a:lnTo>
                  <a:lnTo>
                    <a:pt x="736" y="239"/>
                  </a:lnTo>
                  <a:lnTo>
                    <a:pt x="736" y="239"/>
                  </a:lnTo>
                  <a:close/>
                  <a:moveTo>
                    <a:pt x="811" y="178"/>
                  </a:moveTo>
                  <a:lnTo>
                    <a:pt x="781" y="139"/>
                  </a:lnTo>
                  <a:lnTo>
                    <a:pt x="786" y="135"/>
                  </a:lnTo>
                  <a:lnTo>
                    <a:pt x="792" y="130"/>
                  </a:lnTo>
                  <a:lnTo>
                    <a:pt x="798" y="126"/>
                  </a:lnTo>
                  <a:lnTo>
                    <a:pt x="804" y="121"/>
                  </a:lnTo>
                  <a:lnTo>
                    <a:pt x="810" y="117"/>
                  </a:lnTo>
                  <a:lnTo>
                    <a:pt x="816" y="112"/>
                  </a:lnTo>
                  <a:lnTo>
                    <a:pt x="821" y="109"/>
                  </a:lnTo>
                  <a:lnTo>
                    <a:pt x="850" y="149"/>
                  </a:lnTo>
                  <a:lnTo>
                    <a:pt x="845" y="152"/>
                  </a:lnTo>
                  <a:lnTo>
                    <a:pt x="839" y="156"/>
                  </a:lnTo>
                  <a:lnTo>
                    <a:pt x="834" y="161"/>
                  </a:lnTo>
                  <a:lnTo>
                    <a:pt x="828" y="165"/>
                  </a:lnTo>
                  <a:lnTo>
                    <a:pt x="822" y="170"/>
                  </a:lnTo>
                  <a:lnTo>
                    <a:pt x="816" y="174"/>
                  </a:lnTo>
                  <a:lnTo>
                    <a:pt x="811" y="178"/>
                  </a:lnTo>
                  <a:lnTo>
                    <a:pt x="811" y="178"/>
                  </a:lnTo>
                  <a:close/>
                  <a:moveTo>
                    <a:pt x="889" y="121"/>
                  </a:moveTo>
                  <a:lnTo>
                    <a:pt x="861" y="80"/>
                  </a:lnTo>
                  <a:lnTo>
                    <a:pt x="865" y="77"/>
                  </a:lnTo>
                  <a:lnTo>
                    <a:pt x="872" y="73"/>
                  </a:lnTo>
                  <a:lnTo>
                    <a:pt x="878" y="69"/>
                  </a:lnTo>
                  <a:lnTo>
                    <a:pt x="884" y="64"/>
                  </a:lnTo>
                  <a:lnTo>
                    <a:pt x="891" y="60"/>
                  </a:lnTo>
                  <a:lnTo>
                    <a:pt x="897" y="56"/>
                  </a:lnTo>
                  <a:lnTo>
                    <a:pt x="902" y="52"/>
                  </a:lnTo>
                  <a:lnTo>
                    <a:pt x="929" y="94"/>
                  </a:lnTo>
                  <a:lnTo>
                    <a:pt x="924" y="97"/>
                  </a:lnTo>
                  <a:lnTo>
                    <a:pt x="918" y="101"/>
                  </a:lnTo>
                  <a:lnTo>
                    <a:pt x="912" y="106"/>
                  </a:lnTo>
                  <a:lnTo>
                    <a:pt x="905" y="110"/>
                  </a:lnTo>
                  <a:lnTo>
                    <a:pt x="899" y="113"/>
                  </a:lnTo>
                  <a:lnTo>
                    <a:pt x="893" y="118"/>
                  </a:lnTo>
                  <a:lnTo>
                    <a:pt x="889" y="121"/>
                  </a:lnTo>
                  <a:lnTo>
                    <a:pt x="889" y="121"/>
                  </a:lnTo>
                  <a:close/>
                </a:path>
              </a:pathLst>
            </a:custGeom>
            <a:solidFill>
              <a:srgbClr val="FFFFFF">
                <a:lumMod val="85000"/>
              </a:srgbClr>
            </a:solidFill>
            <a:ln>
              <a:no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88" name="Freeform 147"/>
            <p:cNvSpPr>
              <a:spLocks noEditPoints="1"/>
            </p:cNvSpPr>
            <p:nvPr>
              <p:custDataLst>
                <p:tags r:id="rId10"/>
              </p:custDataLst>
            </p:nvPr>
          </p:nvSpPr>
          <p:spPr bwMode="auto">
            <a:xfrm>
              <a:off x="15281" y="3871"/>
              <a:ext cx="1542" cy="2686"/>
            </a:xfrm>
            <a:custGeom>
              <a:avLst/>
              <a:gdLst>
                <a:gd name="T0" fmla="*/ 6 w 989"/>
                <a:gd name="T1" fmla="*/ 61 h 1723"/>
                <a:gd name="T2" fmla="*/ 131 w 989"/>
                <a:gd name="T3" fmla="*/ 105 h 1723"/>
                <a:gd name="T4" fmla="*/ 117 w 989"/>
                <a:gd name="T5" fmla="*/ 154 h 1723"/>
                <a:gd name="T6" fmla="*/ 84 w 989"/>
                <a:gd name="T7" fmla="*/ 134 h 1723"/>
                <a:gd name="T8" fmla="*/ 219 w 989"/>
                <a:gd name="T9" fmla="*/ 164 h 1723"/>
                <a:gd name="T10" fmla="*/ 191 w 989"/>
                <a:gd name="T11" fmla="*/ 204 h 1723"/>
                <a:gd name="T12" fmla="*/ 244 w 989"/>
                <a:gd name="T13" fmla="*/ 243 h 1723"/>
                <a:gd name="T14" fmla="*/ 310 w 989"/>
                <a:gd name="T15" fmla="*/ 232 h 1723"/>
                <a:gd name="T16" fmla="*/ 256 w 989"/>
                <a:gd name="T17" fmla="*/ 252 h 1723"/>
                <a:gd name="T18" fmla="*/ 362 w 989"/>
                <a:gd name="T19" fmla="*/ 275 h 1723"/>
                <a:gd name="T20" fmla="*/ 351 w 989"/>
                <a:gd name="T21" fmla="*/ 332 h 1723"/>
                <a:gd name="T22" fmla="*/ 320 w 989"/>
                <a:gd name="T23" fmla="*/ 304 h 1723"/>
                <a:gd name="T24" fmla="*/ 449 w 989"/>
                <a:gd name="T25" fmla="*/ 357 h 1723"/>
                <a:gd name="T26" fmla="*/ 415 w 989"/>
                <a:gd name="T27" fmla="*/ 392 h 1723"/>
                <a:gd name="T28" fmla="*/ 460 w 989"/>
                <a:gd name="T29" fmla="*/ 438 h 1723"/>
                <a:gd name="T30" fmla="*/ 521 w 989"/>
                <a:gd name="T31" fmla="*/ 432 h 1723"/>
                <a:gd name="T32" fmla="*/ 475 w 989"/>
                <a:gd name="T33" fmla="*/ 454 h 1723"/>
                <a:gd name="T34" fmla="*/ 562 w 989"/>
                <a:gd name="T35" fmla="*/ 479 h 1723"/>
                <a:gd name="T36" fmla="*/ 593 w 989"/>
                <a:gd name="T37" fmla="*/ 517 h 1723"/>
                <a:gd name="T38" fmla="*/ 536 w 989"/>
                <a:gd name="T39" fmla="*/ 526 h 1723"/>
                <a:gd name="T40" fmla="*/ 625 w 989"/>
                <a:gd name="T41" fmla="*/ 559 h 1723"/>
                <a:gd name="T42" fmla="*/ 654 w 989"/>
                <a:gd name="T43" fmla="*/ 597 h 1723"/>
                <a:gd name="T44" fmla="*/ 590 w 989"/>
                <a:gd name="T45" fmla="*/ 594 h 1723"/>
                <a:gd name="T46" fmla="*/ 689 w 989"/>
                <a:gd name="T47" fmla="*/ 650 h 1723"/>
                <a:gd name="T48" fmla="*/ 664 w 989"/>
                <a:gd name="T49" fmla="*/ 701 h 1723"/>
                <a:gd name="T50" fmla="*/ 641 w 989"/>
                <a:gd name="T51" fmla="*/ 666 h 1723"/>
                <a:gd name="T52" fmla="*/ 751 w 989"/>
                <a:gd name="T53" fmla="*/ 750 h 1723"/>
                <a:gd name="T54" fmla="*/ 708 w 989"/>
                <a:gd name="T55" fmla="*/ 774 h 1723"/>
                <a:gd name="T56" fmla="*/ 740 w 989"/>
                <a:gd name="T57" fmla="*/ 832 h 1723"/>
                <a:gd name="T58" fmla="*/ 803 w 989"/>
                <a:gd name="T59" fmla="*/ 848 h 1723"/>
                <a:gd name="T60" fmla="*/ 746 w 989"/>
                <a:gd name="T61" fmla="*/ 844 h 1723"/>
                <a:gd name="T62" fmla="*/ 831 w 989"/>
                <a:gd name="T63" fmla="*/ 909 h 1723"/>
                <a:gd name="T64" fmla="*/ 801 w 989"/>
                <a:gd name="T65" fmla="*/ 964 h 1723"/>
                <a:gd name="T66" fmla="*/ 783 w 989"/>
                <a:gd name="T67" fmla="*/ 922 h 1723"/>
                <a:gd name="T68" fmla="*/ 873 w 989"/>
                <a:gd name="T69" fmla="*/ 1011 h 1723"/>
                <a:gd name="T70" fmla="*/ 832 w 989"/>
                <a:gd name="T71" fmla="*/ 1042 h 1723"/>
                <a:gd name="T72" fmla="*/ 853 w 989"/>
                <a:gd name="T73" fmla="*/ 1100 h 1723"/>
                <a:gd name="T74" fmla="*/ 911 w 989"/>
                <a:gd name="T75" fmla="*/ 1124 h 1723"/>
                <a:gd name="T76" fmla="*/ 860 w 989"/>
                <a:gd name="T77" fmla="*/ 1124 h 1723"/>
                <a:gd name="T78" fmla="*/ 928 w 989"/>
                <a:gd name="T79" fmla="*/ 1181 h 1723"/>
                <a:gd name="T80" fmla="*/ 939 w 989"/>
                <a:gd name="T81" fmla="*/ 1225 h 1723"/>
                <a:gd name="T82" fmla="*/ 884 w 989"/>
                <a:gd name="T83" fmla="*/ 1208 h 1723"/>
                <a:gd name="T84" fmla="*/ 952 w 989"/>
                <a:gd name="T85" fmla="*/ 1283 h 1723"/>
                <a:gd name="T86" fmla="*/ 912 w 989"/>
                <a:gd name="T87" fmla="*/ 1335 h 1723"/>
                <a:gd name="T88" fmla="*/ 902 w 989"/>
                <a:gd name="T89" fmla="*/ 1288 h 1723"/>
                <a:gd name="T90" fmla="*/ 972 w 989"/>
                <a:gd name="T91" fmla="*/ 1402 h 1723"/>
                <a:gd name="T92" fmla="*/ 926 w 989"/>
                <a:gd name="T93" fmla="*/ 1423 h 1723"/>
                <a:gd name="T94" fmla="*/ 920 w 989"/>
                <a:gd name="T95" fmla="*/ 1383 h 1723"/>
                <a:gd name="T96" fmla="*/ 984 w 989"/>
                <a:gd name="T97" fmla="*/ 1506 h 1723"/>
                <a:gd name="T98" fmla="*/ 934 w 989"/>
                <a:gd name="T99" fmla="*/ 1510 h 1723"/>
                <a:gd name="T100" fmla="*/ 939 w 989"/>
                <a:gd name="T101" fmla="*/ 1576 h 1723"/>
                <a:gd name="T102" fmla="*/ 989 w 989"/>
                <a:gd name="T103" fmla="*/ 1613 h 1723"/>
                <a:gd name="T104" fmla="*/ 939 w 989"/>
                <a:gd name="T105" fmla="*/ 1599 h 1723"/>
                <a:gd name="T106" fmla="*/ 989 w 989"/>
                <a:gd name="T107" fmla="*/ 1674 h 1723"/>
                <a:gd name="T108" fmla="*/ 989 w 989"/>
                <a:gd name="T109" fmla="*/ 1687 h 1723"/>
                <a:gd name="T110" fmla="*/ 989 w 989"/>
                <a:gd name="T111" fmla="*/ 1703 h 1723"/>
                <a:gd name="T112" fmla="*/ 988 w 989"/>
                <a:gd name="T113" fmla="*/ 1718 h 1723"/>
                <a:gd name="T114" fmla="*/ 939 w 989"/>
                <a:gd name="T115" fmla="*/ 1716 h 1723"/>
                <a:gd name="T116" fmla="*/ 939 w 989"/>
                <a:gd name="T117" fmla="*/ 1701 h 1723"/>
                <a:gd name="T118" fmla="*/ 940 w 989"/>
                <a:gd name="T119" fmla="*/ 1686 h 1723"/>
                <a:gd name="T120" fmla="*/ 940 w 989"/>
                <a:gd name="T121" fmla="*/ 1673 h 1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89" h="1723">
                  <a:moveTo>
                    <a:pt x="6" y="61"/>
                  </a:moveTo>
                  <a:lnTo>
                    <a:pt x="98" y="0"/>
                  </a:lnTo>
                  <a:lnTo>
                    <a:pt x="162" y="36"/>
                  </a:lnTo>
                  <a:lnTo>
                    <a:pt x="71" y="97"/>
                  </a:lnTo>
                  <a:lnTo>
                    <a:pt x="64" y="207"/>
                  </a:lnTo>
                  <a:lnTo>
                    <a:pt x="0" y="170"/>
                  </a:lnTo>
                  <a:lnTo>
                    <a:pt x="6" y="61"/>
                  </a:lnTo>
                  <a:lnTo>
                    <a:pt x="6" y="61"/>
                  </a:lnTo>
                  <a:close/>
                  <a:moveTo>
                    <a:pt x="84" y="134"/>
                  </a:moveTo>
                  <a:lnTo>
                    <a:pt x="109" y="92"/>
                  </a:lnTo>
                  <a:lnTo>
                    <a:pt x="111" y="93"/>
                  </a:lnTo>
                  <a:lnTo>
                    <a:pt x="118" y="97"/>
                  </a:lnTo>
                  <a:lnTo>
                    <a:pt x="125" y="101"/>
                  </a:lnTo>
                  <a:lnTo>
                    <a:pt x="131" y="105"/>
                  </a:lnTo>
                  <a:lnTo>
                    <a:pt x="137" y="109"/>
                  </a:lnTo>
                  <a:lnTo>
                    <a:pt x="144" y="113"/>
                  </a:lnTo>
                  <a:lnTo>
                    <a:pt x="150" y="117"/>
                  </a:lnTo>
                  <a:lnTo>
                    <a:pt x="152" y="119"/>
                  </a:lnTo>
                  <a:lnTo>
                    <a:pt x="125" y="159"/>
                  </a:lnTo>
                  <a:lnTo>
                    <a:pt x="124" y="159"/>
                  </a:lnTo>
                  <a:lnTo>
                    <a:pt x="117" y="154"/>
                  </a:lnTo>
                  <a:lnTo>
                    <a:pt x="111" y="151"/>
                  </a:lnTo>
                  <a:lnTo>
                    <a:pt x="105" y="147"/>
                  </a:lnTo>
                  <a:lnTo>
                    <a:pt x="99" y="143"/>
                  </a:lnTo>
                  <a:lnTo>
                    <a:pt x="92" y="139"/>
                  </a:lnTo>
                  <a:lnTo>
                    <a:pt x="86" y="135"/>
                  </a:lnTo>
                  <a:lnTo>
                    <a:pt x="84" y="134"/>
                  </a:lnTo>
                  <a:lnTo>
                    <a:pt x="84" y="134"/>
                  </a:lnTo>
                  <a:close/>
                  <a:moveTo>
                    <a:pt x="166" y="186"/>
                  </a:moveTo>
                  <a:lnTo>
                    <a:pt x="194" y="146"/>
                  </a:lnTo>
                  <a:lnTo>
                    <a:pt x="195" y="147"/>
                  </a:lnTo>
                  <a:lnTo>
                    <a:pt x="201" y="151"/>
                  </a:lnTo>
                  <a:lnTo>
                    <a:pt x="207" y="155"/>
                  </a:lnTo>
                  <a:lnTo>
                    <a:pt x="213" y="159"/>
                  </a:lnTo>
                  <a:lnTo>
                    <a:pt x="219" y="164"/>
                  </a:lnTo>
                  <a:lnTo>
                    <a:pt x="226" y="168"/>
                  </a:lnTo>
                  <a:lnTo>
                    <a:pt x="232" y="173"/>
                  </a:lnTo>
                  <a:lnTo>
                    <a:pt x="235" y="175"/>
                  </a:lnTo>
                  <a:lnTo>
                    <a:pt x="205" y="214"/>
                  </a:lnTo>
                  <a:lnTo>
                    <a:pt x="203" y="212"/>
                  </a:lnTo>
                  <a:lnTo>
                    <a:pt x="197" y="209"/>
                  </a:lnTo>
                  <a:lnTo>
                    <a:pt x="191" y="204"/>
                  </a:lnTo>
                  <a:lnTo>
                    <a:pt x="185" y="200"/>
                  </a:lnTo>
                  <a:lnTo>
                    <a:pt x="179" y="196"/>
                  </a:lnTo>
                  <a:lnTo>
                    <a:pt x="173" y="191"/>
                  </a:lnTo>
                  <a:lnTo>
                    <a:pt x="167" y="187"/>
                  </a:lnTo>
                  <a:lnTo>
                    <a:pt x="166" y="186"/>
                  </a:lnTo>
                  <a:lnTo>
                    <a:pt x="166" y="186"/>
                  </a:lnTo>
                  <a:close/>
                  <a:moveTo>
                    <a:pt x="244" y="243"/>
                  </a:moveTo>
                  <a:lnTo>
                    <a:pt x="274" y="204"/>
                  </a:lnTo>
                  <a:lnTo>
                    <a:pt x="280" y="209"/>
                  </a:lnTo>
                  <a:lnTo>
                    <a:pt x="286" y="213"/>
                  </a:lnTo>
                  <a:lnTo>
                    <a:pt x="292" y="218"/>
                  </a:lnTo>
                  <a:lnTo>
                    <a:pt x="298" y="223"/>
                  </a:lnTo>
                  <a:lnTo>
                    <a:pt x="304" y="227"/>
                  </a:lnTo>
                  <a:lnTo>
                    <a:pt x="310" y="232"/>
                  </a:lnTo>
                  <a:lnTo>
                    <a:pt x="313" y="235"/>
                  </a:lnTo>
                  <a:lnTo>
                    <a:pt x="282" y="273"/>
                  </a:lnTo>
                  <a:lnTo>
                    <a:pt x="279" y="271"/>
                  </a:lnTo>
                  <a:lnTo>
                    <a:pt x="273" y="266"/>
                  </a:lnTo>
                  <a:lnTo>
                    <a:pt x="268" y="261"/>
                  </a:lnTo>
                  <a:lnTo>
                    <a:pt x="262" y="257"/>
                  </a:lnTo>
                  <a:lnTo>
                    <a:pt x="256" y="252"/>
                  </a:lnTo>
                  <a:lnTo>
                    <a:pt x="250" y="248"/>
                  </a:lnTo>
                  <a:lnTo>
                    <a:pt x="244" y="243"/>
                  </a:lnTo>
                  <a:lnTo>
                    <a:pt x="244" y="243"/>
                  </a:lnTo>
                  <a:close/>
                  <a:moveTo>
                    <a:pt x="320" y="304"/>
                  </a:moveTo>
                  <a:lnTo>
                    <a:pt x="352" y="267"/>
                  </a:lnTo>
                  <a:lnTo>
                    <a:pt x="356" y="271"/>
                  </a:lnTo>
                  <a:lnTo>
                    <a:pt x="362" y="275"/>
                  </a:lnTo>
                  <a:lnTo>
                    <a:pt x="368" y="280"/>
                  </a:lnTo>
                  <a:lnTo>
                    <a:pt x="373" y="285"/>
                  </a:lnTo>
                  <a:lnTo>
                    <a:pt x="378" y="290"/>
                  </a:lnTo>
                  <a:lnTo>
                    <a:pt x="384" y="296"/>
                  </a:lnTo>
                  <a:lnTo>
                    <a:pt x="389" y="300"/>
                  </a:lnTo>
                  <a:lnTo>
                    <a:pt x="356" y="336"/>
                  </a:lnTo>
                  <a:lnTo>
                    <a:pt x="351" y="332"/>
                  </a:lnTo>
                  <a:lnTo>
                    <a:pt x="346" y="327"/>
                  </a:lnTo>
                  <a:lnTo>
                    <a:pt x="340" y="322"/>
                  </a:lnTo>
                  <a:lnTo>
                    <a:pt x="335" y="317"/>
                  </a:lnTo>
                  <a:lnTo>
                    <a:pt x="330" y="313"/>
                  </a:lnTo>
                  <a:lnTo>
                    <a:pt x="324" y="308"/>
                  </a:lnTo>
                  <a:lnTo>
                    <a:pt x="320" y="304"/>
                  </a:lnTo>
                  <a:lnTo>
                    <a:pt x="320" y="304"/>
                  </a:lnTo>
                  <a:close/>
                  <a:moveTo>
                    <a:pt x="392" y="369"/>
                  </a:moveTo>
                  <a:lnTo>
                    <a:pt x="426" y="334"/>
                  </a:lnTo>
                  <a:lnTo>
                    <a:pt x="428" y="336"/>
                  </a:lnTo>
                  <a:lnTo>
                    <a:pt x="434" y="341"/>
                  </a:lnTo>
                  <a:lnTo>
                    <a:pt x="439" y="346"/>
                  </a:lnTo>
                  <a:lnTo>
                    <a:pt x="444" y="352"/>
                  </a:lnTo>
                  <a:lnTo>
                    <a:pt x="449" y="357"/>
                  </a:lnTo>
                  <a:lnTo>
                    <a:pt x="455" y="362"/>
                  </a:lnTo>
                  <a:lnTo>
                    <a:pt x="460" y="367"/>
                  </a:lnTo>
                  <a:lnTo>
                    <a:pt x="462" y="369"/>
                  </a:lnTo>
                  <a:lnTo>
                    <a:pt x="426" y="403"/>
                  </a:lnTo>
                  <a:lnTo>
                    <a:pt x="425" y="402"/>
                  </a:lnTo>
                  <a:lnTo>
                    <a:pt x="420" y="397"/>
                  </a:lnTo>
                  <a:lnTo>
                    <a:pt x="415" y="392"/>
                  </a:lnTo>
                  <a:lnTo>
                    <a:pt x="409" y="387"/>
                  </a:lnTo>
                  <a:lnTo>
                    <a:pt x="404" y="382"/>
                  </a:lnTo>
                  <a:lnTo>
                    <a:pt x="399" y="377"/>
                  </a:lnTo>
                  <a:lnTo>
                    <a:pt x="394" y="371"/>
                  </a:lnTo>
                  <a:lnTo>
                    <a:pt x="392" y="369"/>
                  </a:lnTo>
                  <a:lnTo>
                    <a:pt x="392" y="369"/>
                  </a:lnTo>
                  <a:close/>
                  <a:moveTo>
                    <a:pt x="460" y="438"/>
                  </a:moveTo>
                  <a:lnTo>
                    <a:pt x="496" y="405"/>
                  </a:lnTo>
                  <a:lnTo>
                    <a:pt x="496" y="405"/>
                  </a:lnTo>
                  <a:lnTo>
                    <a:pt x="501" y="411"/>
                  </a:lnTo>
                  <a:lnTo>
                    <a:pt x="506" y="416"/>
                  </a:lnTo>
                  <a:lnTo>
                    <a:pt x="511" y="421"/>
                  </a:lnTo>
                  <a:lnTo>
                    <a:pt x="516" y="427"/>
                  </a:lnTo>
                  <a:lnTo>
                    <a:pt x="521" y="432"/>
                  </a:lnTo>
                  <a:lnTo>
                    <a:pt x="526" y="438"/>
                  </a:lnTo>
                  <a:lnTo>
                    <a:pt x="530" y="442"/>
                  </a:lnTo>
                  <a:lnTo>
                    <a:pt x="493" y="474"/>
                  </a:lnTo>
                  <a:lnTo>
                    <a:pt x="490" y="471"/>
                  </a:lnTo>
                  <a:lnTo>
                    <a:pt x="485" y="465"/>
                  </a:lnTo>
                  <a:lnTo>
                    <a:pt x="480" y="460"/>
                  </a:lnTo>
                  <a:lnTo>
                    <a:pt x="475" y="454"/>
                  </a:lnTo>
                  <a:lnTo>
                    <a:pt x="470" y="449"/>
                  </a:lnTo>
                  <a:lnTo>
                    <a:pt x="465" y="444"/>
                  </a:lnTo>
                  <a:lnTo>
                    <a:pt x="460" y="439"/>
                  </a:lnTo>
                  <a:lnTo>
                    <a:pt x="460" y="438"/>
                  </a:lnTo>
                  <a:lnTo>
                    <a:pt x="460" y="438"/>
                  </a:lnTo>
                  <a:close/>
                  <a:moveTo>
                    <a:pt x="524" y="511"/>
                  </a:moveTo>
                  <a:lnTo>
                    <a:pt x="562" y="479"/>
                  </a:lnTo>
                  <a:lnTo>
                    <a:pt x="565" y="483"/>
                  </a:lnTo>
                  <a:lnTo>
                    <a:pt x="570" y="489"/>
                  </a:lnTo>
                  <a:lnTo>
                    <a:pt x="575" y="494"/>
                  </a:lnTo>
                  <a:lnTo>
                    <a:pt x="579" y="500"/>
                  </a:lnTo>
                  <a:lnTo>
                    <a:pt x="584" y="506"/>
                  </a:lnTo>
                  <a:lnTo>
                    <a:pt x="589" y="511"/>
                  </a:lnTo>
                  <a:lnTo>
                    <a:pt x="593" y="517"/>
                  </a:lnTo>
                  <a:lnTo>
                    <a:pt x="594" y="518"/>
                  </a:lnTo>
                  <a:lnTo>
                    <a:pt x="555" y="548"/>
                  </a:lnTo>
                  <a:lnTo>
                    <a:pt x="555" y="548"/>
                  </a:lnTo>
                  <a:lnTo>
                    <a:pt x="550" y="542"/>
                  </a:lnTo>
                  <a:lnTo>
                    <a:pt x="546" y="536"/>
                  </a:lnTo>
                  <a:lnTo>
                    <a:pt x="541" y="531"/>
                  </a:lnTo>
                  <a:lnTo>
                    <a:pt x="536" y="526"/>
                  </a:lnTo>
                  <a:lnTo>
                    <a:pt x="532" y="520"/>
                  </a:lnTo>
                  <a:lnTo>
                    <a:pt x="528" y="514"/>
                  </a:lnTo>
                  <a:lnTo>
                    <a:pt x="524" y="511"/>
                  </a:lnTo>
                  <a:lnTo>
                    <a:pt x="524" y="511"/>
                  </a:lnTo>
                  <a:close/>
                  <a:moveTo>
                    <a:pt x="585" y="587"/>
                  </a:moveTo>
                  <a:lnTo>
                    <a:pt x="624" y="557"/>
                  </a:lnTo>
                  <a:lnTo>
                    <a:pt x="625" y="559"/>
                  </a:lnTo>
                  <a:lnTo>
                    <a:pt x="630" y="565"/>
                  </a:lnTo>
                  <a:lnTo>
                    <a:pt x="634" y="570"/>
                  </a:lnTo>
                  <a:lnTo>
                    <a:pt x="638" y="576"/>
                  </a:lnTo>
                  <a:lnTo>
                    <a:pt x="643" y="582"/>
                  </a:lnTo>
                  <a:lnTo>
                    <a:pt x="647" y="589"/>
                  </a:lnTo>
                  <a:lnTo>
                    <a:pt x="651" y="595"/>
                  </a:lnTo>
                  <a:lnTo>
                    <a:pt x="654" y="597"/>
                  </a:lnTo>
                  <a:lnTo>
                    <a:pt x="613" y="626"/>
                  </a:lnTo>
                  <a:lnTo>
                    <a:pt x="611" y="623"/>
                  </a:lnTo>
                  <a:lnTo>
                    <a:pt x="607" y="617"/>
                  </a:lnTo>
                  <a:lnTo>
                    <a:pt x="603" y="611"/>
                  </a:lnTo>
                  <a:lnTo>
                    <a:pt x="599" y="605"/>
                  </a:lnTo>
                  <a:lnTo>
                    <a:pt x="594" y="599"/>
                  </a:lnTo>
                  <a:lnTo>
                    <a:pt x="590" y="594"/>
                  </a:lnTo>
                  <a:lnTo>
                    <a:pt x="586" y="588"/>
                  </a:lnTo>
                  <a:lnTo>
                    <a:pt x="585" y="587"/>
                  </a:lnTo>
                  <a:lnTo>
                    <a:pt x="585" y="587"/>
                  </a:lnTo>
                  <a:close/>
                  <a:moveTo>
                    <a:pt x="641" y="666"/>
                  </a:moveTo>
                  <a:lnTo>
                    <a:pt x="682" y="639"/>
                  </a:lnTo>
                  <a:lnTo>
                    <a:pt x="685" y="643"/>
                  </a:lnTo>
                  <a:lnTo>
                    <a:pt x="689" y="650"/>
                  </a:lnTo>
                  <a:lnTo>
                    <a:pt x="693" y="655"/>
                  </a:lnTo>
                  <a:lnTo>
                    <a:pt x="697" y="662"/>
                  </a:lnTo>
                  <a:lnTo>
                    <a:pt x="701" y="668"/>
                  </a:lnTo>
                  <a:lnTo>
                    <a:pt x="705" y="674"/>
                  </a:lnTo>
                  <a:lnTo>
                    <a:pt x="709" y="681"/>
                  </a:lnTo>
                  <a:lnTo>
                    <a:pt x="667" y="707"/>
                  </a:lnTo>
                  <a:lnTo>
                    <a:pt x="664" y="701"/>
                  </a:lnTo>
                  <a:lnTo>
                    <a:pt x="660" y="694"/>
                  </a:lnTo>
                  <a:lnTo>
                    <a:pt x="656" y="688"/>
                  </a:lnTo>
                  <a:lnTo>
                    <a:pt x="652" y="683"/>
                  </a:lnTo>
                  <a:lnTo>
                    <a:pt x="648" y="677"/>
                  </a:lnTo>
                  <a:lnTo>
                    <a:pt x="644" y="670"/>
                  </a:lnTo>
                  <a:lnTo>
                    <a:pt x="641" y="666"/>
                  </a:lnTo>
                  <a:lnTo>
                    <a:pt x="641" y="666"/>
                  </a:lnTo>
                  <a:close/>
                  <a:moveTo>
                    <a:pt x="693" y="748"/>
                  </a:moveTo>
                  <a:lnTo>
                    <a:pt x="735" y="723"/>
                  </a:lnTo>
                  <a:lnTo>
                    <a:pt x="736" y="725"/>
                  </a:lnTo>
                  <a:lnTo>
                    <a:pt x="740" y="731"/>
                  </a:lnTo>
                  <a:lnTo>
                    <a:pt x="743" y="738"/>
                  </a:lnTo>
                  <a:lnTo>
                    <a:pt x="747" y="744"/>
                  </a:lnTo>
                  <a:lnTo>
                    <a:pt x="751" y="750"/>
                  </a:lnTo>
                  <a:lnTo>
                    <a:pt x="755" y="757"/>
                  </a:lnTo>
                  <a:lnTo>
                    <a:pt x="758" y="763"/>
                  </a:lnTo>
                  <a:lnTo>
                    <a:pt x="760" y="766"/>
                  </a:lnTo>
                  <a:lnTo>
                    <a:pt x="717" y="790"/>
                  </a:lnTo>
                  <a:lnTo>
                    <a:pt x="715" y="787"/>
                  </a:lnTo>
                  <a:lnTo>
                    <a:pt x="712" y="781"/>
                  </a:lnTo>
                  <a:lnTo>
                    <a:pt x="708" y="774"/>
                  </a:lnTo>
                  <a:lnTo>
                    <a:pt x="704" y="769"/>
                  </a:lnTo>
                  <a:lnTo>
                    <a:pt x="701" y="762"/>
                  </a:lnTo>
                  <a:lnTo>
                    <a:pt x="698" y="756"/>
                  </a:lnTo>
                  <a:lnTo>
                    <a:pt x="694" y="750"/>
                  </a:lnTo>
                  <a:lnTo>
                    <a:pt x="693" y="748"/>
                  </a:lnTo>
                  <a:lnTo>
                    <a:pt x="693" y="748"/>
                  </a:lnTo>
                  <a:close/>
                  <a:moveTo>
                    <a:pt x="740" y="832"/>
                  </a:moveTo>
                  <a:lnTo>
                    <a:pt x="783" y="810"/>
                  </a:lnTo>
                  <a:lnTo>
                    <a:pt x="786" y="815"/>
                  </a:lnTo>
                  <a:lnTo>
                    <a:pt x="790" y="822"/>
                  </a:lnTo>
                  <a:lnTo>
                    <a:pt x="793" y="829"/>
                  </a:lnTo>
                  <a:lnTo>
                    <a:pt x="796" y="835"/>
                  </a:lnTo>
                  <a:lnTo>
                    <a:pt x="799" y="842"/>
                  </a:lnTo>
                  <a:lnTo>
                    <a:pt x="803" y="848"/>
                  </a:lnTo>
                  <a:lnTo>
                    <a:pt x="806" y="855"/>
                  </a:lnTo>
                  <a:lnTo>
                    <a:pt x="762" y="876"/>
                  </a:lnTo>
                  <a:lnTo>
                    <a:pt x="759" y="870"/>
                  </a:lnTo>
                  <a:lnTo>
                    <a:pt x="756" y="863"/>
                  </a:lnTo>
                  <a:lnTo>
                    <a:pt x="752" y="857"/>
                  </a:lnTo>
                  <a:lnTo>
                    <a:pt x="749" y="851"/>
                  </a:lnTo>
                  <a:lnTo>
                    <a:pt x="746" y="844"/>
                  </a:lnTo>
                  <a:lnTo>
                    <a:pt x="742" y="838"/>
                  </a:lnTo>
                  <a:lnTo>
                    <a:pt x="740" y="832"/>
                  </a:lnTo>
                  <a:lnTo>
                    <a:pt x="740" y="832"/>
                  </a:lnTo>
                  <a:close/>
                  <a:moveTo>
                    <a:pt x="782" y="920"/>
                  </a:moveTo>
                  <a:lnTo>
                    <a:pt x="827" y="900"/>
                  </a:lnTo>
                  <a:lnTo>
                    <a:pt x="828" y="902"/>
                  </a:lnTo>
                  <a:lnTo>
                    <a:pt x="831" y="909"/>
                  </a:lnTo>
                  <a:lnTo>
                    <a:pt x="834" y="916"/>
                  </a:lnTo>
                  <a:lnTo>
                    <a:pt x="837" y="922"/>
                  </a:lnTo>
                  <a:lnTo>
                    <a:pt x="840" y="929"/>
                  </a:lnTo>
                  <a:lnTo>
                    <a:pt x="843" y="936"/>
                  </a:lnTo>
                  <a:lnTo>
                    <a:pt x="846" y="943"/>
                  </a:lnTo>
                  <a:lnTo>
                    <a:pt x="847" y="946"/>
                  </a:lnTo>
                  <a:lnTo>
                    <a:pt x="801" y="964"/>
                  </a:lnTo>
                  <a:lnTo>
                    <a:pt x="800" y="962"/>
                  </a:lnTo>
                  <a:lnTo>
                    <a:pt x="798" y="955"/>
                  </a:lnTo>
                  <a:lnTo>
                    <a:pt x="795" y="948"/>
                  </a:lnTo>
                  <a:lnTo>
                    <a:pt x="792" y="942"/>
                  </a:lnTo>
                  <a:lnTo>
                    <a:pt x="789" y="935"/>
                  </a:lnTo>
                  <a:lnTo>
                    <a:pt x="786" y="929"/>
                  </a:lnTo>
                  <a:lnTo>
                    <a:pt x="783" y="922"/>
                  </a:lnTo>
                  <a:lnTo>
                    <a:pt x="782" y="920"/>
                  </a:lnTo>
                  <a:lnTo>
                    <a:pt x="782" y="920"/>
                  </a:lnTo>
                  <a:close/>
                  <a:moveTo>
                    <a:pt x="820" y="1009"/>
                  </a:moveTo>
                  <a:lnTo>
                    <a:pt x="865" y="992"/>
                  </a:lnTo>
                  <a:lnTo>
                    <a:pt x="868" y="998"/>
                  </a:lnTo>
                  <a:lnTo>
                    <a:pt x="871" y="1005"/>
                  </a:lnTo>
                  <a:lnTo>
                    <a:pt x="873" y="1011"/>
                  </a:lnTo>
                  <a:lnTo>
                    <a:pt x="876" y="1018"/>
                  </a:lnTo>
                  <a:lnTo>
                    <a:pt x="878" y="1026"/>
                  </a:lnTo>
                  <a:lnTo>
                    <a:pt x="881" y="1033"/>
                  </a:lnTo>
                  <a:lnTo>
                    <a:pt x="883" y="1038"/>
                  </a:lnTo>
                  <a:lnTo>
                    <a:pt x="837" y="1055"/>
                  </a:lnTo>
                  <a:lnTo>
                    <a:pt x="835" y="1049"/>
                  </a:lnTo>
                  <a:lnTo>
                    <a:pt x="832" y="1042"/>
                  </a:lnTo>
                  <a:lnTo>
                    <a:pt x="830" y="1035"/>
                  </a:lnTo>
                  <a:lnTo>
                    <a:pt x="827" y="1029"/>
                  </a:lnTo>
                  <a:lnTo>
                    <a:pt x="825" y="1022"/>
                  </a:lnTo>
                  <a:lnTo>
                    <a:pt x="822" y="1015"/>
                  </a:lnTo>
                  <a:lnTo>
                    <a:pt x="820" y="1009"/>
                  </a:lnTo>
                  <a:lnTo>
                    <a:pt x="820" y="1009"/>
                  </a:lnTo>
                  <a:close/>
                  <a:moveTo>
                    <a:pt x="853" y="1100"/>
                  </a:moveTo>
                  <a:lnTo>
                    <a:pt x="899" y="1085"/>
                  </a:lnTo>
                  <a:lnTo>
                    <a:pt x="900" y="1089"/>
                  </a:lnTo>
                  <a:lnTo>
                    <a:pt x="902" y="1096"/>
                  </a:lnTo>
                  <a:lnTo>
                    <a:pt x="905" y="1103"/>
                  </a:lnTo>
                  <a:lnTo>
                    <a:pt x="907" y="1110"/>
                  </a:lnTo>
                  <a:lnTo>
                    <a:pt x="909" y="1117"/>
                  </a:lnTo>
                  <a:lnTo>
                    <a:pt x="911" y="1124"/>
                  </a:lnTo>
                  <a:lnTo>
                    <a:pt x="914" y="1131"/>
                  </a:lnTo>
                  <a:lnTo>
                    <a:pt x="914" y="1133"/>
                  </a:lnTo>
                  <a:lnTo>
                    <a:pt x="867" y="1147"/>
                  </a:lnTo>
                  <a:lnTo>
                    <a:pt x="866" y="1145"/>
                  </a:lnTo>
                  <a:lnTo>
                    <a:pt x="865" y="1138"/>
                  </a:lnTo>
                  <a:lnTo>
                    <a:pt x="863" y="1131"/>
                  </a:lnTo>
                  <a:lnTo>
                    <a:pt x="860" y="1124"/>
                  </a:lnTo>
                  <a:lnTo>
                    <a:pt x="858" y="1118"/>
                  </a:lnTo>
                  <a:lnTo>
                    <a:pt x="856" y="1111"/>
                  </a:lnTo>
                  <a:lnTo>
                    <a:pt x="854" y="1104"/>
                  </a:lnTo>
                  <a:lnTo>
                    <a:pt x="853" y="1100"/>
                  </a:lnTo>
                  <a:lnTo>
                    <a:pt x="853" y="1100"/>
                  </a:lnTo>
                  <a:close/>
                  <a:moveTo>
                    <a:pt x="880" y="1193"/>
                  </a:moveTo>
                  <a:lnTo>
                    <a:pt x="928" y="1181"/>
                  </a:lnTo>
                  <a:lnTo>
                    <a:pt x="928" y="1182"/>
                  </a:lnTo>
                  <a:lnTo>
                    <a:pt x="930" y="1189"/>
                  </a:lnTo>
                  <a:lnTo>
                    <a:pt x="931" y="1196"/>
                  </a:lnTo>
                  <a:lnTo>
                    <a:pt x="933" y="1203"/>
                  </a:lnTo>
                  <a:lnTo>
                    <a:pt x="935" y="1211"/>
                  </a:lnTo>
                  <a:lnTo>
                    <a:pt x="937" y="1217"/>
                  </a:lnTo>
                  <a:lnTo>
                    <a:pt x="939" y="1225"/>
                  </a:lnTo>
                  <a:lnTo>
                    <a:pt x="940" y="1229"/>
                  </a:lnTo>
                  <a:lnTo>
                    <a:pt x="892" y="1241"/>
                  </a:lnTo>
                  <a:lnTo>
                    <a:pt x="891" y="1237"/>
                  </a:lnTo>
                  <a:lnTo>
                    <a:pt x="889" y="1229"/>
                  </a:lnTo>
                  <a:lnTo>
                    <a:pt x="888" y="1222"/>
                  </a:lnTo>
                  <a:lnTo>
                    <a:pt x="886" y="1215"/>
                  </a:lnTo>
                  <a:lnTo>
                    <a:pt x="884" y="1208"/>
                  </a:lnTo>
                  <a:lnTo>
                    <a:pt x="882" y="1201"/>
                  </a:lnTo>
                  <a:lnTo>
                    <a:pt x="880" y="1194"/>
                  </a:lnTo>
                  <a:lnTo>
                    <a:pt x="880" y="1193"/>
                  </a:lnTo>
                  <a:lnTo>
                    <a:pt x="880" y="1193"/>
                  </a:lnTo>
                  <a:close/>
                  <a:moveTo>
                    <a:pt x="902" y="1288"/>
                  </a:moveTo>
                  <a:lnTo>
                    <a:pt x="951" y="1278"/>
                  </a:lnTo>
                  <a:lnTo>
                    <a:pt x="952" y="1283"/>
                  </a:lnTo>
                  <a:lnTo>
                    <a:pt x="954" y="1291"/>
                  </a:lnTo>
                  <a:lnTo>
                    <a:pt x="955" y="1298"/>
                  </a:lnTo>
                  <a:lnTo>
                    <a:pt x="956" y="1305"/>
                  </a:lnTo>
                  <a:lnTo>
                    <a:pt x="958" y="1313"/>
                  </a:lnTo>
                  <a:lnTo>
                    <a:pt x="959" y="1320"/>
                  </a:lnTo>
                  <a:lnTo>
                    <a:pt x="961" y="1327"/>
                  </a:lnTo>
                  <a:lnTo>
                    <a:pt x="912" y="1335"/>
                  </a:lnTo>
                  <a:lnTo>
                    <a:pt x="911" y="1329"/>
                  </a:lnTo>
                  <a:lnTo>
                    <a:pt x="909" y="1322"/>
                  </a:lnTo>
                  <a:lnTo>
                    <a:pt x="908" y="1315"/>
                  </a:lnTo>
                  <a:lnTo>
                    <a:pt x="906" y="1307"/>
                  </a:lnTo>
                  <a:lnTo>
                    <a:pt x="905" y="1300"/>
                  </a:lnTo>
                  <a:lnTo>
                    <a:pt x="904" y="1293"/>
                  </a:lnTo>
                  <a:lnTo>
                    <a:pt x="902" y="1288"/>
                  </a:lnTo>
                  <a:lnTo>
                    <a:pt x="902" y="1288"/>
                  </a:lnTo>
                  <a:close/>
                  <a:moveTo>
                    <a:pt x="920" y="1383"/>
                  </a:moveTo>
                  <a:lnTo>
                    <a:pt x="968" y="1376"/>
                  </a:lnTo>
                  <a:lnTo>
                    <a:pt x="969" y="1379"/>
                  </a:lnTo>
                  <a:lnTo>
                    <a:pt x="970" y="1387"/>
                  </a:lnTo>
                  <a:lnTo>
                    <a:pt x="971" y="1394"/>
                  </a:lnTo>
                  <a:lnTo>
                    <a:pt x="972" y="1402"/>
                  </a:lnTo>
                  <a:lnTo>
                    <a:pt x="973" y="1409"/>
                  </a:lnTo>
                  <a:lnTo>
                    <a:pt x="974" y="1417"/>
                  </a:lnTo>
                  <a:lnTo>
                    <a:pt x="975" y="1424"/>
                  </a:lnTo>
                  <a:lnTo>
                    <a:pt x="975" y="1425"/>
                  </a:lnTo>
                  <a:lnTo>
                    <a:pt x="927" y="1431"/>
                  </a:lnTo>
                  <a:lnTo>
                    <a:pt x="927" y="1430"/>
                  </a:lnTo>
                  <a:lnTo>
                    <a:pt x="926" y="1423"/>
                  </a:lnTo>
                  <a:lnTo>
                    <a:pt x="925" y="1416"/>
                  </a:lnTo>
                  <a:lnTo>
                    <a:pt x="924" y="1408"/>
                  </a:lnTo>
                  <a:lnTo>
                    <a:pt x="923" y="1401"/>
                  </a:lnTo>
                  <a:lnTo>
                    <a:pt x="922" y="1394"/>
                  </a:lnTo>
                  <a:lnTo>
                    <a:pt x="920" y="1387"/>
                  </a:lnTo>
                  <a:lnTo>
                    <a:pt x="920" y="1383"/>
                  </a:lnTo>
                  <a:lnTo>
                    <a:pt x="920" y="1383"/>
                  </a:lnTo>
                  <a:close/>
                  <a:moveTo>
                    <a:pt x="932" y="1479"/>
                  </a:moveTo>
                  <a:lnTo>
                    <a:pt x="981" y="1475"/>
                  </a:lnTo>
                  <a:lnTo>
                    <a:pt x="981" y="1476"/>
                  </a:lnTo>
                  <a:lnTo>
                    <a:pt x="982" y="1484"/>
                  </a:lnTo>
                  <a:lnTo>
                    <a:pt x="982" y="1492"/>
                  </a:lnTo>
                  <a:lnTo>
                    <a:pt x="983" y="1499"/>
                  </a:lnTo>
                  <a:lnTo>
                    <a:pt x="984" y="1506"/>
                  </a:lnTo>
                  <a:lnTo>
                    <a:pt x="984" y="1514"/>
                  </a:lnTo>
                  <a:lnTo>
                    <a:pt x="985" y="1522"/>
                  </a:lnTo>
                  <a:lnTo>
                    <a:pt x="985" y="1524"/>
                  </a:lnTo>
                  <a:lnTo>
                    <a:pt x="936" y="1528"/>
                  </a:lnTo>
                  <a:lnTo>
                    <a:pt x="936" y="1525"/>
                  </a:lnTo>
                  <a:lnTo>
                    <a:pt x="935" y="1518"/>
                  </a:lnTo>
                  <a:lnTo>
                    <a:pt x="934" y="1510"/>
                  </a:lnTo>
                  <a:lnTo>
                    <a:pt x="934" y="1503"/>
                  </a:lnTo>
                  <a:lnTo>
                    <a:pt x="933" y="1496"/>
                  </a:lnTo>
                  <a:lnTo>
                    <a:pt x="933" y="1489"/>
                  </a:lnTo>
                  <a:lnTo>
                    <a:pt x="932" y="1481"/>
                  </a:lnTo>
                  <a:lnTo>
                    <a:pt x="932" y="1479"/>
                  </a:lnTo>
                  <a:lnTo>
                    <a:pt x="932" y="1479"/>
                  </a:lnTo>
                  <a:close/>
                  <a:moveTo>
                    <a:pt x="939" y="1576"/>
                  </a:moveTo>
                  <a:lnTo>
                    <a:pt x="988" y="1574"/>
                  </a:lnTo>
                  <a:lnTo>
                    <a:pt x="988" y="1575"/>
                  </a:lnTo>
                  <a:lnTo>
                    <a:pt x="988" y="1583"/>
                  </a:lnTo>
                  <a:lnTo>
                    <a:pt x="989" y="1590"/>
                  </a:lnTo>
                  <a:lnTo>
                    <a:pt x="989" y="1598"/>
                  </a:lnTo>
                  <a:lnTo>
                    <a:pt x="989" y="1605"/>
                  </a:lnTo>
                  <a:lnTo>
                    <a:pt x="989" y="1613"/>
                  </a:lnTo>
                  <a:lnTo>
                    <a:pt x="989" y="1621"/>
                  </a:lnTo>
                  <a:lnTo>
                    <a:pt x="989" y="1623"/>
                  </a:lnTo>
                  <a:lnTo>
                    <a:pt x="940" y="1624"/>
                  </a:lnTo>
                  <a:lnTo>
                    <a:pt x="940" y="1622"/>
                  </a:lnTo>
                  <a:lnTo>
                    <a:pt x="940" y="1614"/>
                  </a:lnTo>
                  <a:lnTo>
                    <a:pt x="940" y="1607"/>
                  </a:lnTo>
                  <a:lnTo>
                    <a:pt x="939" y="1599"/>
                  </a:lnTo>
                  <a:lnTo>
                    <a:pt x="939" y="1592"/>
                  </a:lnTo>
                  <a:lnTo>
                    <a:pt x="939" y="1584"/>
                  </a:lnTo>
                  <a:lnTo>
                    <a:pt x="939" y="1577"/>
                  </a:lnTo>
                  <a:lnTo>
                    <a:pt x="939" y="1576"/>
                  </a:lnTo>
                  <a:lnTo>
                    <a:pt x="939" y="1576"/>
                  </a:lnTo>
                  <a:close/>
                  <a:moveTo>
                    <a:pt x="940" y="1673"/>
                  </a:moveTo>
                  <a:lnTo>
                    <a:pt x="989" y="1674"/>
                  </a:lnTo>
                  <a:lnTo>
                    <a:pt x="989" y="1674"/>
                  </a:lnTo>
                  <a:lnTo>
                    <a:pt x="989" y="1676"/>
                  </a:lnTo>
                  <a:lnTo>
                    <a:pt x="989" y="1678"/>
                  </a:lnTo>
                  <a:lnTo>
                    <a:pt x="989" y="1680"/>
                  </a:lnTo>
                  <a:lnTo>
                    <a:pt x="989" y="1682"/>
                  </a:lnTo>
                  <a:lnTo>
                    <a:pt x="989" y="1684"/>
                  </a:lnTo>
                  <a:lnTo>
                    <a:pt x="989" y="1687"/>
                  </a:lnTo>
                  <a:lnTo>
                    <a:pt x="989" y="1689"/>
                  </a:lnTo>
                  <a:lnTo>
                    <a:pt x="989" y="1691"/>
                  </a:lnTo>
                  <a:lnTo>
                    <a:pt x="989" y="1694"/>
                  </a:lnTo>
                  <a:lnTo>
                    <a:pt x="989" y="1696"/>
                  </a:lnTo>
                  <a:lnTo>
                    <a:pt x="989" y="1698"/>
                  </a:lnTo>
                  <a:lnTo>
                    <a:pt x="989" y="1700"/>
                  </a:lnTo>
                  <a:lnTo>
                    <a:pt x="989" y="1703"/>
                  </a:lnTo>
                  <a:lnTo>
                    <a:pt x="989" y="1705"/>
                  </a:lnTo>
                  <a:lnTo>
                    <a:pt x="989" y="1707"/>
                  </a:lnTo>
                  <a:lnTo>
                    <a:pt x="989" y="1709"/>
                  </a:lnTo>
                  <a:lnTo>
                    <a:pt x="989" y="1711"/>
                  </a:lnTo>
                  <a:lnTo>
                    <a:pt x="989" y="1713"/>
                  </a:lnTo>
                  <a:lnTo>
                    <a:pt x="988" y="1716"/>
                  </a:lnTo>
                  <a:lnTo>
                    <a:pt x="988" y="1718"/>
                  </a:lnTo>
                  <a:lnTo>
                    <a:pt x="988" y="1720"/>
                  </a:lnTo>
                  <a:lnTo>
                    <a:pt x="988" y="1722"/>
                  </a:lnTo>
                  <a:lnTo>
                    <a:pt x="988" y="1723"/>
                  </a:lnTo>
                  <a:lnTo>
                    <a:pt x="939" y="1721"/>
                  </a:lnTo>
                  <a:lnTo>
                    <a:pt x="939" y="1721"/>
                  </a:lnTo>
                  <a:lnTo>
                    <a:pt x="939" y="1718"/>
                  </a:lnTo>
                  <a:lnTo>
                    <a:pt x="939" y="1716"/>
                  </a:lnTo>
                  <a:lnTo>
                    <a:pt x="939" y="1714"/>
                  </a:lnTo>
                  <a:lnTo>
                    <a:pt x="939" y="1712"/>
                  </a:lnTo>
                  <a:lnTo>
                    <a:pt x="939" y="1710"/>
                  </a:lnTo>
                  <a:lnTo>
                    <a:pt x="939" y="1708"/>
                  </a:lnTo>
                  <a:lnTo>
                    <a:pt x="939" y="1706"/>
                  </a:lnTo>
                  <a:lnTo>
                    <a:pt x="939" y="1703"/>
                  </a:lnTo>
                  <a:lnTo>
                    <a:pt x="939" y="1701"/>
                  </a:lnTo>
                  <a:lnTo>
                    <a:pt x="939" y="1699"/>
                  </a:lnTo>
                  <a:lnTo>
                    <a:pt x="940" y="1697"/>
                  </a:lnTo>
                  <a:lnTo>
                    <a:pt x="940" y="1695"/>
                  </a:lnTo>
                  <a:lnTo>
                    <a:pt x="940" y="1692"/>
                  </a:lnTo>
                  <a:lnTo>
                    <a:pt x="940" y="1690"/>
                  </a:lnTo>
                  <a:lnTo>
                    <a:pt x="940" y="1688"/>
                  </a:lnTo>
                  <a:lnTo>
                    <a:pt x="940" y="1686"/>
                  </a:lnTo>
                  <a:lnTo>
                    <a:pt x="940" y="1684"/>
                  </a:lnTo>
                  <a:lnTo>
                    <a:pt x="940" y="1682"/>
                  </a:lnTo>
                  <a:lnTo>
                    <a:pt x="940" y="1680"/>
                  </a:lnTo>
                  <a:lnTo>
                    <a:pt x="940" y="1677"/>
                  </a:lnTo>
                  <a:lnTo>
                    <a:pt x="940" y="1675"/>
                  </a:lnTo>
                  <a:lnTo>
                    <a:pt x="940" y="1673"/>
                  </a:lnTo>
                  <a:lnTo>
                    <a:pt x="940" y="1673"/>
                  </a:lnTo>
                  <a:lnTo>
                    <a:pt x="940" y="1673"/>
                  </a:lnTo>
                  <a:close/>
                </a:path>
              </a:pathLst>
            </a:custGeom>
            <a:solidFill>
              <a:srgbClr val="FFFFFF">
                <a:lumMod val="85000"/>
              </a:srgbClr>
            </a:solidFill>
            <a:ln>
              <a:no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89" name="文本框 88"/>
            <p:cNvSpPr txBox="1"/>
            <p:nvPr>
              <p:custDataLst>
                <p:tags r:id="rId11"/>
              </p:custDataLst>
            </p:nvPr>
          </p:nvSpPr>
          <p:spPr>
            <a:xfrm>
              <a:off x="13104" y="3390"/>
              <a:ext cx="1735" cy="678"/>
            </a:xfrm>
            <a:prstGeom prst="rect">
              <a:avLst/>
            </a:prstGeom>
            <a:noFill/>
          </p:spPr>
          <p:txBody>
            <a:bodyPr wrap="square" rtlCol="0" anchor="ctr">
              <a:noAutofit/>
            </a:bodyPr>
            <a:lstStyle/>
            <a:p>
              <a:pPr algn="ctr">
                <a:lnSpc>
                  <a:spcPct val="130000"/>
                </a:lnSpc>
              </a:pPr>
              <a:r>
                <a:rPr kumimoji="1" lang="zh-CN" altLang="en-US" sz="2000" spc="300" dirty="0">
                  <a:solidFill>
                    <a:srgbClr val="139090"/>
                  </a:solidFill>
                  <a:latin typeface="思源黑体" panose="020B0400000000000000" charset="-122"/>
                  <a:ea typeface="思源黑体" panose="020B0400000000000000" charset="-122"/>
                </a:rPr>
                <a:t>沉浸感</a:t>
              </a:r>
              <a:endParaRPr kumimoji="1" lang="zh-CN" altLang="en-US" sz="2000" spc="300" dirty="0">
                <a:solidFill>
                  <a:srgbClr val="139090"/>
                </a:solidFill>
                <a:latin typeface="思源黑体" panose="020B0400000000000000" charset="-122"/>
                <a:ea typeface="思源黑体" panose="020B0400000000000000" charset="-122"/>
              </a:endParaRPr>
            </a:p>
          </p:txBody>
        </p:sp>
        <p:sp>
          <p:nvSpPr>
            <p:cNvPr id="90" name="文本框 89"/>
            <p:cNvSpPr txBox="1"/>
            <p:nvPr>
              <p:custDataLst>
                <p:tags r:id="rId12"/>
              </p:custDataLst>
            </p:nvPr>
          </p:nvSpPr>
          <p:spPr>
            <a:xfrm>
              <a:off x="10754" y="7462"/>
              <a:ext cx="1735" cy="678"/>
            </a:xfrm>
            <a:prstGeom prst="rect">
              <a:avLst/>
            </a:prstGeom>
            <a:noFill/>
          </p:spPr>
          <p:txBody>
            <a:bodyPr wrap="square" rtlCol="0" anchor="ctr">
              <a:noAutofit/>
            </a:bodyPr>
            <a:lstStyle/>
            <a:p>
              <a:pPr algn="ctr">
                <a:lnSpc>
                  <a:spcPct val="130000"/>
                </a:lnSpc>
              </a:pPr>
              <a:r>
                <a:rPr kumimoji="1" lang="zh-CN" altLang="en-US" sz="2000" spc="300" dirty="0">
                  <a:solidFill>
                    <a:srgbClr val="FF8C00"/>
                  </a:solidFill>
                  <a:latin typeface="思源黑体" panose="020B0400000000000000" charset="-122"/>
                  <a:ea typeface="思源黑体" panose="020B0400000000000000" charset="-122"/>
                </a:rPr>
                <a:t>交互性</a:t>
              </a:r>
              <a:endParaRPr kumimoji="1" lang="zh-CN" altLang="en-US" sz="2000" spc="300" dirty="0">
                <a:solidFill>
                  <a:srgbClr val="FF8C00"/>
                </a:solidFill>
                <a:latin typeface="思源黑体" panose="020B0400000000000000" charset="-122"/>
                <a:ea typeface="思源黑体" panose="020B0400000000000000" charset="-122"/>
              </a:endParaRPr>
            </a:p>
          </p:txBody>
        </p:sp>
        <p:sp>
          <p:nvSpPr>
            <p:cNvPr id="91" name="文本框 90"/>
            <p:cNvSpPr txBox="1"/>
            <p:nvPr>
              <p:custDataLst>
                <p:tags r:id="rId13"/>
              </p:custDataLst>
            </p:nvPr>
          </p:nvSpPr>
          <p:spPr>
            <a:xfrm>
              <a:off x="15462" y="7462"/>
              <a:ext cx="1735" cy="678"/>
            </a:xfrm>
            <a:prstGeom prst="rect">
              <a:avLst/>
            </a:prstGeom>
            <a:noFill/>
          </p:spPr>
          <p:txBody>
            <a:bodyPr wrap="square" rtlCol="0" anchor="ctr">
              <a:noAutofit/>
            </a:bodyPr>
            <a:lstStyle/>
            <a:p>
              <a:pPr algn="ctr">
                <a:lnSpc>
                  <a:spcPct val="130000"/>
                </a:lnSpc>
              </a:pPr>
              <a:r>
                <a:rPr kumimoji="1" lang="zh-CN" altLang="en-US" sz="2000" spc="300" dirty="0">
                  <a:solidFill>
                    <a:srgbClr val="139090"/>
                  </a:solidFill>
                  <a:latin typeface="思源黑体" panose="020B0400000000000000" charset="-122"/>
                  <a:ea typeface="思源黑体" panose="020B0400000000000000" charset="-122"/>
                </a:rPr>
                <a:t>想象力</a:t>
              </a:r>
              <a:endParaRPr kumimoji="1" lang="zh-CN" altLang="en-US" sz="2000" spc="300" dirty="0">
                <a:solidFill>
                  <a:srgbClr val="139090"/>
                </a:solidFill>
                <a:latin typeface="思源黑体" panose="020B0400000000000000" charset="-122"/>
                <a:ea typeface="思源黑体" panose="020B0400000000000000" charset="-122"/>
              </a:endParaRPr>
            </a:p>
          </p:txBody>
        </p:sp>
        <p:sp>
          <p:nvSpPr>
            <p:cNvPr id="93" name="椭圆 92"/>
            <p:cNvSpPr>
              <a:spLocks noChangeAspect="1"/>
            </p:cNvSpPr>
            <p:nvPr>
              <p:custDataLst>
                <p:tags r:id="rId14"/>
              </p:custDataLst>
            </p:nvPr>
          </p:nvSpPr>
          <p:spPr>
            <a:xfrm>
              <a:off x="883" y="3622"/>
              <a:ext cx="1127" cy="1127"/>
            </a:xfrm>
            <a:prstGeom prst="ellipse">
              <a:avLst/>
            </a:prstGeom>
            <a:solidFill>
              <a:srgbClr val="139090"/>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latin typeface="微软雅黑" panose="020B0503020204020204" charset="-122"/>
                <a:ea typeface="微软雅黑" panose="020B0503020204020204" charset="-122"/>
              </a:endParaRPr>
            </a:p>
          </p:txBody>
        </p:sp>
        <p:sp>
          <p:nvSpPr>
            <p:cNvPr id="66" name="任意多边形: 形状 65"/>
            <p:cNvSpPr/>
            <p:nvPr>
              <p:custDataLst>
                <p:tags r:id="rId15"/>
              </p:custDataLst>
            </p:nvPr>
          </p:nvSpPr>
          <p:spPr>
            <a:xfrm>
              <a:off x="1172" y="3911"/>
              <a:ext cx="549" cy="549"/>
            </a:xfrm>
            <a:custGeom>
              <a:avLst/>
              <a:gdLst>
                <a:gd name="connsiteX0" fmla="*/ 315000 w 348750"/>
                <a:gd name="connsiteY0" fmla="*/ 315000 h 348750"/>
                <a:gd name="connsiteX1" fmla="*/ 315000 w 348750"/>
                <a:gd name="connsiteY1" fmla="*/ 337500 h 348750"/>
                <a:gd name="connsiteX2" fmla="*/ 337500 w 348750"/>
                <a:gd name="connsiteY2" fmla="*/ 337500 h 348750"/>
                <a:gd name="connsiteX3" fmla="*/ 337500 w 348750"/>
                <a:gd name="connsiteY3" fmla="*/ 315000 h 348750"/>
                <a:gd name="connsiteX4" fmla="*/ 112500 w 348750"/>
                <a:gd name="connsiteY4" fmla="*/ 315000 h 348750"/>
                <a:gd name="connsiteX5" fmla="*/ 112500 w 348750"/>
                <a:gd name="connsiteY5" fmla="*/ 337500 h 348750"/>
                <a:gd name="connsiteX6" fmla="*/ 135000 w 348750"/>
                <a:gd name="connsiteY6" fmla="*/ 337500 h 348750"/>
                <a:gd name="connsiteX7" fmla="*/ 135000 w 348750"/>
                <a:gd name="connsiteY7" fmla="*/ 315000 h 348750"/>
                <a:gd name="connsiteX8" fmla="*/ 61875 w 348750"/>
                <a:gd name="connsiteY8" fmla="*/ 286875 h 348750"/>
                <a:gd name="connsiteX9" fmla="*/ 73125 w 348750"/>
                <a:gd name="connsiteY9" fmla="*/ 286875 h 348750"/>
                <a:gd name="connsiteX10" fmla="*/ 73125 w 348750"/>
                <a:gd name="connsiteY10" fmla="*/ 303750 h 348750"/>
                <a:gd name="connsiteX11" fmla="*/ 61875 w 348750"/>
                <a:gd name="connsiteY11" fmla="*/ 303750 h 348750"/>
                <a:gd name="connsiteX12" fmla="*/ 73125 w 348750"/>
                <a:gd name="connsiteY12" fmla="*/ 275625 h 348750"/>
                <a:gd name="connsiteX13" fmla="*/ 90000 w 348750"/>
                <a:gd name="connsiteY13" fmla="*/ 275625 h 348750"/>
                <a:gd name="connsiteX14" fmla="*/ 90000 w 348750"/>
                <a:gd name="connsiteY14" fmla="*/ 286875 h 348750"/>
                <a:gd name="connsiteX15" fmla="*/ 73125 w 348750"/>
                <a:gd name="connsiteY15" fmla="*/ 286875 h 348750"/>
                <a:gd name="connsiteX16" fmla="*/ 45000 w 348750"/>
                <a:gd name="connsiteY16" fmla="*/ 275625 h 348750"/>
                <a:gd name="connsiteX17" fmla="*/ 61875 w 348750"/>
                <a:gd name="connsiteY17" fmla="*/ 275625 h 348750"/>
                <a:gd name="connsiteX18" fmla="*/ 61875 w 348750"/>
                <a:gd name="connsiteY18" fmla="*/ 286875 h 348750"/>
                <a:gd name="connsiteX19" fmla="*/ 45000 w 348750"/>
                <a:gd name="connsiteY19" fmla="*/ 286875 h 348750"/>
                <a:gd name="connsiteX20" fmla="*/ 61875 w 348750"/>
                <a:gd name="connsiteY20" fmla="*/ 258750 h 348750"/>
                <a:gd name="connsiteX21" fmla="*/ 73125 w 348750"/>
                <a:gd name="connsiteY21" fmla="*/ 258750 h 348750"/>
                <a:gd name="connsiteX22" fmla="*/ 73125 w 348750"/>
                <a:gd name="connsiteY22" fmla="*/ 275625 h 348750"/>
                <a:gd name="connsiteX23" fmla="*/ 61875 w 348750"/>
                <a:gd name="connsiteY23" fmla="*/ 275625 h 348750"/>
                <a:gd name="connsiteX24" fmla="*/ 213750 w 348750"/>
                <a:gd name="connsiteY24" fmla="*/ 213750 h 348750"/>
                <a:gd name="connsiteX25" fmla="*/ 213750 w 348750"/>
                <a:gd name="connsiteY25" fmla="*/ 236250 h 348750"/>
                <a:gd name="connsiteX26" fmla="*/ 236250 w 348750"/>
                <a:gd name="connsiteY26" fmla="*/ 236250 h 348750"/>
                <a:gd name="connsiteX27" fmla="*/ 236250 w 348750"/>
                <a:gd name="connsiteY27" fmla="*/ 213750 h 348750"/>
                <a:gd name="connsiteX28" fmla="*/ 11250 w 348750"/>
                <a:gd name="connsiteY28" fmla="*/ 213750 h 348750"/>
                <a:gd name="connsiteX29" fmla="*/ 11250 w 348750"/>
                <a:gd name="connsiteY29" fmla="*/ 236250 h 348750"/>
                <a:gd name="connsiteX30" fmla="*/ 33750 w 348750"/>
                <a:gd name="connsiteY30" fmla="*/ 236250 h 348750"/>
                <a:gd name="connsiteX31" fmla="*/ 33750 w 348750"/>
                <a:gd name="connsiteY31" fmla="*/ 213750 h 348750"/>
                <a:gd name="connsiteX32" fmla="*/ 230625 w 348750"/>
                <a:gd name="connsiteY32" fmla="*/ 129375 h 348750"/>
                <a:gd name="connsiteX33" fmla="*/ 230625 w 348750"/>
                <a:gd name="connsiteY33" fmla="*/ 202500 h 348750"/>
                <a:gd name="connsiteX34" fmla="*/ 247500 w 348750"/>
                <a:gd name="connsiteY34" fmla="*/ 202500 h 348750"/>
                <a:gd name="connsiteX35" fmla="*/ 247500 w 348750"/>
                <a:gd name="connsiteY35" fmla="*/ 247500 h 348750"/>
                <a:gd name="connsiteX36" fmla="*/ 202500 w 348750"/>
                <a:gd name="connsiteY36" fmla="*/ 247500 h 348750"/>
                <a:gd name="connsiteX37" fmla="*/ 202500 w 348750"/>
                <a:gd name="connsiteY37" fmla="*/ 230625 h 348750"/>
                <a:gd name="connsiteX38" fmla="*/ 129375 w 348750"/>
                <a:gd name="connsiteY38" fmla="*/ 230625 h 348750"/>
                <a:gd name="connsiteX39" fmla="*/ 129375 w 348750"/>
                <a:gd name="connsiteY39" fmla="*/ 303750 h 348750"/>
                <a:gd name="connsiteX40" fmla="*/ 146250 w 348750"/>
                <a:gd name="connsiteY40" fmla="*/ 303750 h 348750"/>
                <a:gd name="connsiteX41" fmla="*/ 146250 w 348750"/>
                <a:gd name="connsiteY41" fmla="*/ 320625 h 348750"/>
                <a:gd name="connsiteX42" fmla="*/ 303750 w 348750"/>
                <a:gd name="connsiteY42" fmla="*/ 320625 h 348750"/>
                <a:gd name="connsiteX43" fmla="*/ 303750 w 348750"/>
                <a:gd name="connsiteY43" fmla="*/ 303750 h 348750"/>
                <a:gd name="connsiteX44" fmla="*/ 320625 w 348750"/>
                <a:gd name="connsiteY44" fmla="*/ 303750 h 348750"/>
                <a:gd name="connsiteX45" fmla="*/ 320625 w 348750"/>
                <a:gd name="connsiteY45" fmla="*/ 146250 h 348750"/>
                <a:gd name="connsiteX46" fmla="*/ 303750 w 348750"/>
                <a:gd name="connsiteY46" fmla="*/ 146250 h 348750"/>
                <a:gd name="connsiteX47" fmla="*/ 303750 w 348750"/>
                <a:gd name="connsiteY47" fmla="*/ 129375 h 348750"/>
                <a:gd name="connsiteX48" fmla="*/ 146250 w 348750"/>
                <a:gd name="connsiteY48" fmla="*/ 129375 h 348750"/>
                <a:gd name="connsiteX49" fmla="*/ 146250 w 348750"/>
                <a:gd name="connsiteY49" fmla="*/ 146250 h 348750"/>
                <a:gd name="connsiteX50" fmla="*/ 129375 w 348750"/>
                <a:gd name="connsiteY50" fmla="*/ 146250 h 348750"/>
                <a:gd name="connsiteX51" fmla="*/ 129375 w 348750"/>
                <a:gd name="connsiteY51" fmla="*/ 219375 h 348750"/>
                <a:gd name="connsiteX52" fmla="*/ 202500 w 348750"/>
                <a:gd name="connsiteY52" fmla="*/ 219375 h 348750"/>
                <a:gd name="connsiteX53" fmla="*/ 202500 w 348750"/>
                <a:gd name="connsiteY53" fmla="*/ 202500 h 348750"/>
                <a:gd name="connsiteX54" fmla="*/ 219375 w 348750"/>
                <a:gd name="connsiteY54" fmla="*/ 202500 h 348750"/>
                <a:gd name="connsiteX55" fmla="*/ 219375 w 348750"/>
                <a:gd name="connsiteY55" fmla="*/ 129375 h 348750"/>
                <a:gd name="connsiteX56" fmla="*/ 315000 w 348750"/>
                <a:gd name="connsiteY56" fmla="*/ 112500 h 348750"/>
                <a:gd name="connsiteX57" fmla="*/ 315000 w 348750"/>
                <a:gd name="connsiteY57" fmla="*/ 135000 h 348750"/>
                <a:gd name="connsiteX58" fmla="*/ 337500 w 348750"/>
                <a:gd name="connsiteY58" fmla="*/ 135000 h 348750"/>
                <a:gd name="connsiteX59" fmla="*/ 337500 w 348750"/>
                <a:gd name="connsiteY59" fmla="*/ 112500 h 348750"/>
                <a:gd name="connsiteX60" fmla="*/ 112500 w 348750"/>
                <a:gd name="connsiteY60" fmla="*/ 112500 h 348750"/>
                <a:gd name="connsiteX61" fmla="*/ 112500 w 348750"/>
                <a:gd name="connsiteY61" fmla="*/ 135000 h 348750"/>
                <a:gd name="connsiteX62" fmla="*/ 135000 w 348750"/>
                <a:gd name="connsiteY62" fmla="*/ 135000 h 348750"/>
                <a:gd name="connsiteX63" fmla="*/ 135000 w 348750"/>
                <a:gd name="connsiteY63" fmla="*/ 112500 h 348750"/>
                <a:gd name="connsiteX64" fmla="*/ 275625 w 348750"/>
                <a:gd name="connsiteY64" fmla="*/ 73125 h 348750"/>
                <a:gd name="connsiteX65" fmla="*/ 286875 w 348750"/>
                <a:gd name="connsiteY65" fmla="*/ 73125 h 348750"/>
                <a:gd name="connsiteX66" fmla="*/ 286875 w 348750"/>
                <a:gd name="connsiteY66" fmla="*/ 90000 h 348750"/>
                <a:gd name="connsiteX67" fmla="*/ 275625 w 348750"/>
                <a:gd name="connsiteY67" fmla="*/ 90000 h 348750"/>
                <a:gd name="connsiteX68" fmla="*/ 286875 w 348750"/>
                <a:gd name="connsiteY68" fmla="*/ 61875 h 348750"/>
                <a:gd name="connsiteX69" fmla="*/ 303750 w 348750"/>
                <a:gd name="connsiteY69" fmla="*/ 61875 h 348750"/>
                <a:gd name="connsiteX70" fmla="*/ 303750 w 348750"/>
                <a:gd name="connsiteY70" fmla="*/ 73125 h 348750"/>
                <a:gd name="connsiteX71" fmla="*/ 286875 w 348750"/>
                <a:gd name="connsiteY71" fmla="*/ 73125 h 348750"/>
                <a:gd name="connsiteX72" fmla="*/ 258750 w 348750"/>
                <a:gd name="connsiteY72" fmla="*/ 61875 h 348750"/>
                <a:gd name="connsiteX73" fmla="*/ 275625 w 348750"/>
                <a:gd name="connsiteY73" fmla="*/ 61875 h 348750"/>
                <a:gd name="connsiteX74" fmla="*/ 275625 w 348750"/>
                <a:gd name="connsiteY74" fmla="*/ 73125 h 348750"/>
                <a:gd name="connsiteX75" fmla="*/ 258750 w 348750"/>
                <a:gd name="connsiteY75" fmla="*/ 73125 h 348750"/>
                <a:gd name="connsiteX76" fmla="*/ 275625 w 348750"/>
                <a:gd name="connsiteY76" fmla="*/ 45000 h 348750"/>
                <a:gd name="connsiteX77" fmla="*/ 286875 w 348750"/>
                <a:gd name="connsiteY77" fmla="*/ 45000 h 348750"/>
                <a:gd name="connsiteX78" fmla="*/ 286875 w 348750"/>
                <a:gd name="connsiteY78" fmla="*/ 61875 h 348750"/>
                <a:gd name="connsiteX79" fmla="*/ 275625 w 348750"/>
                <a:gd name="connsiteY79" fmla="*/ 61875 h 348750"/>
                <a:gd name="connsiteX80" fmla="*/ 45000 w 348750"/>
                <a:gd name="connsiteY80" fmla="*/ 28125 h 348750"/>
                <a:gd name="connsiteX81" fmla="*/ 45000 w 348750"/>
                <a:gd name="connsiteY81" fmla="*/ 45000 h 348750"/>
                <a:gd name="connsiteX82" fmla="*/ 28125 w 348750"/>
                <a:gd name="connsiteY82" fmla="*/ 45000 h 348750"/>
                <a:gd name="connsiteX83" fmla="*/ 28125 w 348750"/>
                <a:gd name="connsiteY83" fmla="*/ 202500 h 348750"/>
                <a:gd name="connsiteX84" fmla="*/ 45000 w 348750"/>
                <a:gd name="connsiteY84" fmla="*/ 202500 h 348750"/>
                <a:gd name="connsiteX85" fmla="*/ 45000 w 348750"/>
                <a:gd name="connsiteY85" fmla="*/ 219375 h 348750"/>
                <a:gd name="connsiteX86" fmla="*/ 118125 w 348750"/>
                <a:gd name="connsiteY86" fmla="*/ 219375 h 348750"/>
                <a:gd name="connsiteX87" fmla="*/ 118125 w 348750"/>
                <a:gd name="connsiteY87" fmla="*/ 146250 h 348750"/>
                <a:gd name="connsiteX88" fmla="*/ 101250 w 348750"/>
                <a:gd name="connsiteY88" fmla="*/ 146250 h 348750"/>
                <a:gd name="connsiteX89" fmla="*/ 101250 w 348750"/>
                <a:gd name="connsiteY89" fmla="*/ 101250 h 348750"/>
                <a:gd name="connsiteX90" fmla="*/ 146250 w 348750"/>
                <a:gd name="connsiteY90" fmla="*/ 101250 h 348750"/>
                <a:gd name="connsiteX91" fmla="*/ 146250 w 348750"/>
                <a:gd name="connsiteY91" fmla="*/ 118125 h 348750"/>
                <a:gd name="connsiteX92" fmla="*/ 219375 w 348750"/>
                <a:gd name="connsiteY92" fmla="*/ 118125 h 348750"/>
                <a:gd name="connsiteX93" fmla="*/ 219375 w 348750"/>
                <a:gd name="connsiteY93" fmla="*/ 45000 h 348750"/>
                <a:gd name="connsiteX94" fmla="*/ 202500 w 348750"/>
                <a:gd name="connsiteY94" fmla="*/ 45000 h 348750"/>
                <a:gd name="connsiteX95" fmla="*/ 202500 w 348750"/>
                <a:gd name="connsiteY95" fmla="*/ 28125 h 348750"/>
                <a:gd name="connsiteX96" fmla="*/ 213750 w 348750"/>
                <a:gd name="connsiteY96" fmla="*/ 11250 h 348750"/>
                <a:gd name="connsiteX97" fmla="*/ 213750 w 348750"/>
                <a:gd name="connsiteY97" fmla="*/ 33750 h 348750"/>
                <a:gd name="connsiteX98" fmla="*/ 236250 w 348750"/>
                <a:gd name="connsiteY98" fmla="*/ 33750 h 348750"/>
                <a:gd name="connsiteX99" fmla="*/ 236250 w 348750"/>
                <a:gd name="connsiteY99" fmla="*/ 11250 h 348750"/>
                <a:gd name="connsiteX100" fmla="*/ 11250 w 348750"/>
                <a:gd name="connsiteY100" fmla="*/ 11250 h 348750"/>
                <a:gd name="connsiteX101" fmla="*/ 11250 w 348750"/>
                <a:gd name="connsiteY101" fmla="*/ 33750 h 348750"/>
                <a:gd name="connsiteX102" fmla="*/ 33750 w 348750"/>
                <a:gd name="connsiteY102" fmla="*/ 33750 h 348750"/>
                <a:gd name="connsiteX103" fmla="*/ 33750 w 348750"/>
                <a:gd name="connsiteY103" fmla="*/ 11250 h 348750"/>
                <a:gd name="connsiteX104" fmla="*/ 0 w 348750"/>
                <a:gd name="connsiteY104" fmla="*/ 0 h 348750"/>
                <a:gd name="connsiteX105" fmla="*/ 45000 w 348750"/>
                <a:gd name="connsiteY105" fmla="*/ 0 h 348750"/>
                <a:gd name="connsiteX106" fmla="*/ 45000 w 348750"/>
                <a:gd name="connsiteY106" fmla="*/ 16875 h 348750"/>
                <a:gd name="connsiteX107" fmla="*/ 202500 w 348750"/>
                <a:gd name="connsiteY107" fmla="*/ 16875 h 348750"/>
                <a:gd name="connsiteX108" fmla="*/ 202500 w 348750"/>
                <a:gd name="connsiteY108" fmla="*/ 0 h 348750"/>
                <a:gd name="connsiteX109" fmla="*/ 247500 w 348750"/>
                <a:gd name="connsiteY109" fmla="*/ 0 h 348750"/>
                <a:gd name="connsiteX110" fmla="*/ 247500 w 348750"/>
                <a:gd name="connsiteY110" fmla="*/ 45000 h 348750"/>
                <a:gd name="connsiteX111" fmla="*/ 230625 w 348750"/>
                <a:gd name="connsiteY111" fmla="*/ 45000 h 348750"/>
                <a:gd name="connsiteX112" fmla="*/ 230625 w 348750"/>
                <a:gd name="connsiteY112" fmla="*/ 118125 h 348750"/>
                <a:gd name="connsiteX113" fmla="*/ 303750 w 348750"/>
                <a:gd name="connsiteY113" fmla="*/ 118125 h 348750"/>
                <a:gd name="connsiteX114" fmla="*/ 303750 w 348750"/>
                <a:gd name="connsiteY114" fmla="*/ 101250 h 348750"/>
                <a:gd name="connsiteX115" fmla="*/ 348750 w 348750"/>
                <a:gd name="connsiteY115" fmla="*/ 101250 h 348750"/>
                <a:gd name="connsiteX116" fmla="*/ 348750 w 348750"/>
                <a:gd name="connsiteY116" fmla="*/ 146250 h 348750"/>
                <a:gd name="connsiteX117" fmla="*/ 331875 w 348750"/>
                <a:gd name="connsiteY117" fmla="*/ 146250 h 348750"/>
                <a:gd name="connsiteX118" fmla="*/ 331875 w 348750"/>
                <a:gd name="connsiteY118" fmla="*/ 303750 h 348750"/>
                <a:gd name="connsiteX119" fmla="*/ 348750 w 348750"/>
                <a:gd name="connsiteY119" fmla="*/ 303750 h 348750"/>
                <a:gd name="connsiteX120" fmla="*/ 348750 w 348750"/>
                <a:gd name="connsiteY120" fmla="*/ 348750 h 348750"/>
                <a:gd name="connsiteX121" fmla="*/ 303750 w 348750"/>
                <a:gd name="connsiteY121" fmla="*/ 348750 h 348750"/>
                <a:gd name="connsiteX122" fmla="*/ 303750 w 348750"/>
                <a:gd name="connsiteY122" fmla="*/ 331875 h 348750"/>
                <a:gd name="connsiteX123" fmla="*/ 146250 w 348750"/>
                <a:gd name="connsiteY123" fmla="*/ 331875 h 348750"/>
                <a:gd name="connsiteX124" fmla="*/ 146250 w 348750"/>
                <a:gd name="connsiteY124" fmla="*/ 348750 h 348750"/>
                <a:gd name="connsiteX125" fmla="*/ 101250 w 348750"/>
                <a:gd name="connsiteY125" fmla="*/ 348750 h 348750"/>
                <a:gd name="connsiteX126" fmla="*/ 101250 w 348750"/>
                <a:gd name="connsiteY126" fmla="*/ 303750 h 348750"/>
                <a:gd name="connsiteX127" fmla="*/ 118125 w 348750"/>
                <a:gd name="connsiteY127" fmla="*/ 303750 h 348750"/>
                <a:gd name="connsiteX128" fmla="*/ 118125 w 348750"/>
                <a:gd name="connsiteY128" fmla="*/ 230625 h 348750"/>
                <a:gd name="connsiteX129" fmla="*/ 45000 w 348750"/>
                <a:gd name="connsiteY129" fmla="*/ 230625 h 348750"/>
                <a:gd name="connsiteX130" fmla="*/ 45000 w 348750"/>
                <a:gd name="connsiteY130" fmla="*/ 247500 h 348750"/>
                <a:gd name="connsiteX131" fmla="*/ 0 w 348750"/>
                <a:gd name="connsiteY131" fmla="*/ 247500 h 348750"/>
                <a:gd name="connsiteX132" fmla="*/ 0 w 348750"/>
                <a:gd name="connsiteY132" fmla="*/ 202500 h 348750"/>
                <a:gd name="connsiteX133" fmla="*/ 16875 w 348750"/>
                <a:gd name="connsiteY133" fmla="*/ 202500 h 348750"/>
                <a:gd name="connsiteX134" fmla="*/ 16875 w 348750"/>
                <a:gd name="connsiteY134" fmla="*/ 45000 h 348750"/>
                <a:gd name="connsiteX135" fmla="*/ 0 w 348750"/>
                <a:gd name="connsiteY135" fmla="*/ 45000 h 34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48750" h="348750">
                  <a:moveTo>
                    <a:pt x="315000" y="315000"/>
                  </a:moveTo>
                  <a:lnTo>
                    <a:pt x="315000" y="337500"/>
                  </a:lnTo>
                  <a:lnTo>
                    <a:pt x="337500" y="337500"/>
                  </a:lnTo>
                  <a:lnTo>
                    <a:pt x="337500" y="315000"/>
                  </a:lnTo>
                  <a:close/>
                  <a:moveTo>
                    <a:pt x="112500" y="315000"/>
                  </a:moveTo>
                  <a:lnTo>
                    <a:pt x="112500" y="337500"/>
                  </a:lnTo>
                  <a:lnTo>
                    <a:pt x="135000" y="337500"/>
                  </a:lnTo>
                  <a:lnTo>
                    <a:pt x="135000" y="315000"/>
                  </a:lnTo>
                  <a:close/>
                  <a:moveTo>
                    <a:pt x="61875" y="286875"/>
                  </a:moveTo>
                  <a:lnTo>
                    <a:pt x="73125" y="286875"/>
                  </a:lnTo>
                  <a:lnTo>
                    <a:pt x="73125" y="303750"/>
                  </a:lnTo>
                  <a:lnTo>
                    <a:pt x="61875" y="303750"/>
                  </a:lnTo>
                  <a:close/>
                  <a:moveTo>
                    <a:pt x="73125" y="275625"/>
                  </a:moveTo>
                  <a:lnTo>
                    <a:pt x="90000" y="275625"/>
                  </a:lnTo>
                  <a:lnTo>
                    <a:pt x="90000" y="286875"/>
                  </a:lnTo>
                  <a:lnTo>
                    <a:pt x="73125" y="286875"/>
                  </a:lnTo>
                  <a:close/>
                  <a:moveTo>
                    <a:pt x="45000" y="275625"/>
                  </a:moveTo>
                  <a:lnTo>
                    <a:pt x="61875" y="275625"/>
                  </a:lnTo>
                  <a:lnTo>
                    <a:pt x="61875" y="286875"/>
                  </a:lnTo>
                  <a:lnTo>
                    <a:pt x="45000" y="286875"/>
                  </a:lnTo>
                  <a:close/>
                  <a:moveTo>
                    <a:pt x="61875" y="258750"/>
                  </a:moveTo>
                  <a:lnTo>
                    <a:pt x="73125" y="258750"/>
                  </a:lnTo>
                  <a:lnTo>
                    <a:pt x="73125" y="275625"/>
                  </a:lnTo>
                  <a:lnTo>
                    <a:pt x="61875" y="275625"/>
                  </a:lnTo>
                  <a:close/>
                  <a:moveTo>
                    <a:pt x="213750" y="213750"/>
                  </a:moveTo>
                  <a:lnTo>
                    <a:pt x="213750" y="236250"/>
                  </a:lnTo>
                  <a:lnTo>
                    <a:pt x="236250" y="236250"/>
                  </a:lnTo>
                  <a:lnTo>
                    <a:pt x="236250" y="213750"/>
                  </a:lnTo>
                  <a:close/>
                  <a:moveTo>
                    <a:pt x="11250" y="213750"/>
                  </a:moveTo>
                  <a:lnTo>
                    <a:pt x="11250" y="236250"/>
                  </a:lnTo>
                  <a:lnTo>
                    <a:pt x="33750" y="236250"/>
                  </a:lnTo>
                  <a:lnTo>
                    <a:pt x="33750" y="213750"/>
                  </a:lnTo>
                  <a:close/>
                  <a:moveTo>
                    <a:pt x="230625" y="129375"/>
                  </a:moveTo>
                  <a:lnTo>
                    <a:pt x="230625" y="202500"/>
                  </a:lnTo>
                  <a:lnTo>
                    <a:pt x="247500" y="202500"/>
                  </a:lnTo>
                  <a:lnTo>
                    <a:pt x="247500" y="247500"/>
                  </a:lnTo>
                  <a:lnTo>
                    <a:pt x="202500" y="247500"/>
                  </a:lnTo>
                  <a:lnTo>
                    <a:pt x="202500" y="230625"/>
                  </a:lnTo>
                  <a:lnTo>
                    <a:pt x="129375" y="230625"/>
                  </a:lnTo>
                  <a:lnTo>
                    <a:pt x="129375" y="303750"/>
                  </a:lnTo>
                  <a:lnTo>
                    <a:pt x="146250" y="303750"/>
                  </a:lnTo>
                  <a:lnTo>
                    <a:pt x="146250" y="320625"/>
                  </a:lnTo>
                  <a:lnTo>
                    <a:pt x="303750" y="320625"/>
                  </a:lnTo>
                  <a:lnTo>
                    <a:pt x="303750" y="303750"/>
                  </a:lnTo>
                  <a:lnTo>
                    <a:pt x="320625" y="303750"/>
                  </a:lnTo>
                  <a:lnTo>
                    <a:pt x="320625" y="146250"/>
                  </a:lnTo>
                  <a:lnTo>
                    <a:pt x="303750" y="146250"/>
                  </a:lnTo>
                  <a:lnTo>
                    <a:pt x="303750" y="129375"/>
                  </a:lnTo>
                  <a:close/>
                  <a:moveTo>
                    <a:pt x="146250" y="129375"/>
                  </a:moveTo>
                  <a:lnTo>
                    <a:pt x="146250" y="146250"/>
                  </a:lnTo>
                  <a:lnTo>
                    <a:pt x="129375" y="146250"/>
                  </a:lnTo>
                  <a:lnTo>
                    <a:pt x="129375" y="219375"/>
                  </a:lnTo>
                  <a:lnTo>
                    <a:pt x="202500" y="219375"/>
                  </a:lnTo>
                  <a:lnTo>
                    <a:pt x="202500" y="202500"/>
                  </a:lnTo>
                  <a:lnTo>
                    <a:pt x="219375" y="202500"/>
                  </a:lnTo>
                  <a:lnTo>
                    <a:pt x="219375" y="129375"/>
                  </a:lnTo>
                  <a:close/>
                  <a:moveTo>
                    <a:pt x="315000" y="112500"/>
                  </a:moveTo>
                  <a:lnTo>
                    <a:pt x="315000" y="135000"/>
                  </a:lnTo>
                  <a:lnTo>
                    <a:pt x="337500" y="135000"/>
                  </a:lnTo>
                  <a:lnTo>
                    <a:pt x="337500" y="112500"/>
                  </a:lnTo>
                  <a:close/>
                  <a:moveTo>
                    <a:pt x="112500" y="112500"/>
                  </a:moveTo>
                  <a:lnTo>
                    <a:pt x="112500" y="135000"/>
                  </a:lnTo>
                  <a:lnTo>
                    <a:pt x="135000" y="135000"/>
                  </a:lnTo>
                  <a:lnTo>
                    <a:pt x="135000" y="112500"/>
                  </a:lnTo>
                  <a:close/>
                  <a:moveTo>
                    <a:pt x="275625" y="73125"/>
                  </a:moveTo>
                  <a:lnTo>
                    <a:pt x="286875" y="73125"/>
                  </a:lnTo>
                  <a:lnTo>
                    <a:pt x="286875" y="90000"/>
                  </a:lnTo>
                  <a:lnTo>
                    <a:pt x="275625" y="90000"/>
                  </a:lnTo>
                  <a:close/>
                  <a:moveTo>
                    <a:pt x="286875" y="61875"/>
                  </a:moveTo>
                  <a:lnTo>
                    <a:pt x="303750" y="61875"/>
                  </a:lnTo>
                  <a:lnTo>
                    <a:pt x="303750" y="73125"/>
                  </a:lnTo>
                  <a:lnTo>
                    <a:pt x="286875" y="73125"/>
                  </a:lnTo>
                  <a:close/>
                  <a:moveTo>
                    <a:pt x="258750" y="61875"/>
                  </a:moveTo>
                  <a:lnTo>
                    <a:pt x="275625" y="61875"/>
                  </a:lnTo>
                  <a:lnTo>
                    <a:pt x="275625" y="73125"/>
                  </a:lnTo>
                  <a:lnTo>
                    <a:pt x="258750" y="73125"/>
                  </a:lnTo>
                  <a:close/>
                  <a:moveTo>
                    <a:pt x="275625" y="45000"/>
                  </a:moveTo>
                  <a:lnTo>
                    <a:pt x="286875" y="45000"/>
                  </a:lnTo>
                  <a:lnTo>
                    <a:pt x="286875" y="61875"/>
                  </a:lnTo>
                  <a:lnTo>
                    <a:pt x="275625" y="61875"/>
                  </a:lnTo>
                  <a:close/>
                  <a:moveTo>
                    <a:pt x="45000" y="28125"/>
                  </a:moveTo>
                  <a:lnTo>
                    <a:pt x="45000" y="45000"/>
                  </a:lnTo>
                  <a:lnTo>
                    <a:pt x="28125" y="45000"/>
                  </a:lnTo>
                  <a:lnTo>
                    <a:pt x="28125" y="202500"/>
                  </a:lnTo>
                  <a:lnTo>
                    <a:pt x="45000" y="202500"/>
                  </a:lnTo>
                  <a:lnTo>
                    <a:pt x="45000" y="219375"/>
                  </a:lnTo>
                  <a:lnTo>
                    <a:pt x="118125" y="219375"/>
                  </a:lnTo>
                  <a:lnTo>
                    <a:pt x="118125" y="146250"/>
                  </a:lnTo>
                  <a:lnTo>
                    <a:pt x="101250" y="146250"/>
                  </a:lnTo>
                  <a:lnTo>
                    <a:pt x="101250" y="101250"/>
                  </a:lnTo>
                  <a:lnTo>
                    <a:pt x="146250" y="101250"/>
                  </a:lnTo>
                  <a:lnTo>
                    <a:pt x="146250" y="118125"/>
                  </a:lnTo>
                  <a:lnTo>
                    <a:pt x="219375" y="118125"/>
                  </a:lnTo>
                  <a:lnTo>
                    <a:pt x="219375" y="45000"/>
                  </a:lnTo>
                  <a:lnTo>
                    <a:pt x="202500" y="45000"/>
                  </a:lnTo>
                  <a:lnTo>
                    <a:pt x="202500" y="28125"/>
                  </a:lnTo>
                  <a:close/>
                  <a:moveTo>
                    <a:pt x="213750" y="11250"/>
                  </a:moveTo>
                  <a:lnTo>
                    <a:pt x="213750" y="33750"/>
                  </a:lnTo>
                  <a:lnTo>
                    <a:pt x="236250" y="33750"/>
                  </a:lnTo>
                  <a:lnTo>
                    <a:pt x="236250" y="11250"/>
                  </a:lnTo>
                  <a:close/>
                  <a:moveTo>
                    <a:pt x="11250" y="11250"/>
                  </a:moveTo>
                  <a:lnTo>
                    <a:pt x="11250" y="33750"/>
                  </a:lnTo>
                  <a:lnTo>
                    <a:pt x="33750" y="33750"/>
                  </a:lnTo>
                  <a:lnTo>
                    <a:pt x="33750" y="11250"/>
                  </a:lnTo>
                  <a:close/>
                  <a:moveTo>
                    <a:pt x="0" y="0"/>
                  </a:moveTo>
                  <a:lnTo>
                    <a:pt x="45000" y="0"/>
                  </a:lnTo>
                  <a:lnTo>
                    <a:pt x="45000" y="16875"/>
                  </a:lnTo>
                  <a:lnTo>
                    <a:pt x="202500" y="16875"/>
                  </a:lnTo>
                  <a:lnTo>
                    <a:pt x="202500" y="0"/>
                  </a:lnTo>
                  <a:lnTo>
                    <a:pt x="247500" y="0"/>
                  </a:lnTo>
                  <a:lnTo>
                    <a:pt x="247500" y="45000"/>
                  </a:lnTo>
                  <a:lnTo>
                    <a:pt x="230625" y="45000"/>
                  </a:lnTo>
                  <a:lnTo>
                    <a:pt x="230625" y="118125"/>
                  </a:lnTo>
                  <a:lnTo>
                    <a:pt x="303750" y="118125"/>
                  </a:lnTo>
                  <a:lnTo>
                    <a:pt x="303750" y="101250"/>
                  </a:lnTo>
                  <a:lnTo>
                    <a:pt x="348750" y="101250"/>
                  </a:lnTo>
                  <a:lnTo>
                    <a:pt x="348750" y="146250"/>
                  </a:lnTo>
                  <a:lnTo>
                    <a:pt x="331875" y="146250"/>
                  </a:lnTo>
                  <a:lnTo>
                    <a:pt x="331875" y="303750"/>
                  </a:lnTo>
                  <a:lnTo>
                    <a:pt x="348750" y="303750"/>
                  </a:lnTo>
                  <a:lnTo>
                    <a:pt x="348750" y="348750"/>
                  </a:lnTo>
                  <a:lnTo>
                    <a:pt x="303750" y="348750"/>
                  </a:lnTo>
                  <a:lnTo>
                    <a:pt x="303750" y="331875"/>
                  </a:lnTo>
                  <a:lnTo>
                    <a:pt x="146250" y="331875"/>
                  </a:lnTo>
                  <a:lnTo>
                    <a:pt x="146250" y="348750"/>
                  </a:lnTo>
                  <a:lnTo>
                    <a:pt x="101250" y="348750"/>
                  </a:lnTo>
                  <a:lnTo>
                    <a:pt x="101250" y="303750"/>
                  </a:lnTo>
                  <a:lnTo>
                    <a:pt x="118125" y="303750"/>
                  </a:lnTo>
                  <a:lnTo>
                    <a:pt x="118125" y="230625"/>
                  </a:lnTo>
                  <a:lnTo>
                    <a:pt x="45000" y="230625"/>
                  </a:lnTo>
                  <a:lnTo>
                    <a:pt x="45000" y="247500"/>
                  </a:lnTo>
                  <a:lnTo>
                    <a:pt x="0" y="247500"/>
                  </a:lnTo>
                  <a:lnTo>
                    <a:pt x="0" y="202500"/>
                  </a:lnTo>
                  <a:lnTo>
                    <a:pt x="16875" y="202500"/>
                  </a:lnTo>
                  <a:lnTo>
                    <a:pt x="16875" y="45000"/>
                  </a:lnTo>
                  <a:lnTo>
                    <a:pt x="0" y="45000"/>
                  </a:lnTo>
                  <a:close/>
                </a:path>
              </a:pathLst>
            </a:custGeom>
            <a:solidFill>
              <a:srgbClr val="FFFFFF"/>
            </a:solidFill>
            <a:ln w="5507" cap="flat">
              <a:noFill/>
              <a:prstDash val="solid"/>
              <a:miter/>
            </a:ln>
          </p:spPr>
          <p:txBody>
            <a:bodyPr wrap="square" rtlCol="0" anchor="ctr">
              <a:noAutofit/>
            </a:bodyPr>
            <a:lstStyle/>
            <a:p>
              <a:endParaRPr lang="zh-CN" altLang="en-US">
                <a:latin typeface="微软雅黑" panose="020B0503020204020204" charset="-122"/>
                <a:ea typeface="微软雅黑" panose="020B0503020204020204" charset="-122"/>
              </a:endParaRPr>
            </a:p>
          </p:txBody>
        </p:sp>
        <p:sp>
          <p:nvSpPr>
            <p:cNvPr id="95" name="椭圆 94"/>
            <p:cNvSpPr>
              <a:spLocks noChangeAspect="1"/>
            </p:cNvSpPr>
            <p:nvPr>
              <p:custDataLst>
                <p:tags r:id="rId16"/>
              </p:custDataLst>
            </p:nvPr>
          </p:nvSpPr>
          <p:spPr>
            <a:xfrm>
              <a:off x="883" y="5897"/>
              <a:ext cx="1127" cy="1127"/>
            </a:xfrm>
            <a:prstGeom prst="ellipse">
              <a:avLst/>
            </a:prstGeom>
            <a:solidFill>
              <a:srgbClr val="08A787"/>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latin typeface="微软雅黑" panose="020B0503020204020204" charset="-122"/>
                <a:ea typeface="微软雅黑" panose="020B0503020204020204" charset="-122"/>
              </a:endParaRPr>
            </a:p>
          </p:txBody>
        </p:sp>
        <p:sp>
          <p:nvSpPr>
            <p:cNvPr id="67" name="任意多边形: 形状 66"/>
            <p:cNvSpPr/>
            <p:nvPr>
              <p:custDataLst>
                <p:tags r:id="rId17"/>
              </p:custDataLst>
            </p:nvPr>
          </p:nvSpPr>
          <p:spPr>
            <a:xfrm>
              <a:off x="1163" y="6176"/>
              <a:ext cx="569" cy="569"/>
            </a:xfrm>
            <a:custGeom>
              <a:avLst/>
              <a:gdLst>
                <a:gd name="connsiteX0" fmla="*/ 11588 w 361062"/>
                <a:gd name="connsiteY0" fmla="*/ 299616 h 361062"/>
                <a:gd name="connsiteX1" fmla="*/ 11588 w 361062"/>
                <a:gd name="connsiteY1" fmla="*/ 349475 h 361062"/>
                <a:gd name="connsiteX2" fmla="*/ 61447 w 361062"/>
                <a:gd name="connsiteY2" fmla="*/ 349475 h 361062"/>
                <a:gd name="connsiteX3" fmla="*/ 249676 w 361062"/>
                <a:gd name="connsiteY3" fmla="*/ 189256 h 361062"/>
                <a:gd name="connsiteX4" fmla="*/ 188200 w 361062"/>
                <a:gd name="connsiteY4" fmla="*/ 250745 h 361062"/>
                <a:gd name="connsiteX5" fmla="*/ 203213 w 361062"/>
                <a:gd name="connsiteY5" fmla="*/ 265757 h 361062"/>
                <a:gd name="connsiteX6" fmla="*/ 222333 w 361062"/>
                <a:gd name="connsiteY6" fmla="*/ 246636 h 361062"/>
                <a:gd name="connsiteX7" fmla="*/ 230527 w 361062"/>
                <a:gd name="connsiteY7" fmla="*/ 254830 h 361062"/>
                <a:gd name="connsiteX8" fmla="*/ 211407 w 361062"/>
                <a:gd name="connsiteY8" fmla="*/ 273951 h 361062"/>
                <a:gd name="connsiteX9" fmla="*/ 232249 w 361062"/>
                <a:gd name="connsiteY9" fmla="*/ 294793 h 361062"/>
                <a:gd name="connsiteX10" fmla="*/ 239743 w 361062"/>
                <a:gd name="connsiteY10" fmla="*/ 287299 h 361062"/>
                <a:gd name="connsiteX11" fmla="*/ 247937 w 361062"/>
                <a:gd name="connsiteY11" fmla="*/ 295493 h 361062"/>
                <a:gd name="connsiteX12" fmla="*/ 240443 w 361062"/>
                <a:gd name="connsiteY12" fmla="*/ 302987 h 361062"/>
                <a:gd name="connsiteX13" fmla="*/ 255463 w 361062"/>
                <a:gd name="connsiteY13" fmla="*/ 318007 h 361062"/>
                <a:gd name="connsiteX14" fmla="*/ 274578 w 361062"/>
                <a:gd name="connsiteY14" fmla="*/ 298892 h 361062"/>
                <a:gd name="connsiteX15" fmla="*/ 282772 w 361062"/>
                <a:gd name="connsiteY15" fmla="*/ 307086 h 361062"/>
                <a:gd name="connsiteX16" fmla="*/ 263657 w 361062"/>
                <a:gd name="connsiteY16" fmla="*/ 326201 h 361062"/>
                <a:gd name="connsiteX17" fmla="*/ 278719 w 361062"/>
                <a:gd name="connsiteY17" fmla="*/ 341262 h 361062"/>
                <a:gd name="connsiteX18" fmla="*/ 340200 w 361062"/>
                <a:gd name="connsiteY18" fmla="*/ 279781 h 361062"/>
                <a:gd name="connsiteX19" fmla="*/ 229352 w 361062"/>
                <a:gd name="connsiteY19" fmla="*/ 70220 h 361062"/>
                <a:gd name="connsiteX20" fmla="*/ 13943 w 361062"/>
                <a:gd name="connsiteY20" fmla="*/ 285583 h 361062"/>
                <a:gd name="connsiteX21" fmla="*/ 40602 w 361062"/>
                <a:gd name="connsiteY21" fmla="*/ 312242 h 361062"/>
                <a:gd name="connsiteX22" fmla="*/ 233943 w 361062"/>
                <a:gd name="connsiteY22" fmla="*/ 118900 h 361062"/>
                <a:gd name="connsiteX23" fmla="*/ 242137 w 361062"/>
                <a:gd name="connsiteY23" fmla="*/ 127094 h 361062"/>
                <a:gd name="connsiteX24" fmla="*/ 48796 w 361062"/>
                <a:gd name="connsiteY24" fmla="*/ 320436 h 361062"/>
                <a:gd name="connsiteX25" fmla="*/ 75480 w 361062"/>
                <a:gd name="connsiteY25" fmla="*/ 347120 h 361062"/>
                <a:gd name="connsiteX26" fmla="*/ 290843 w 361062"/>
                <a:gd name="connsiteY26" fmla="*/ 131711 h 361062"/>
                <a:gd name="connsiteX27" fmla="*/ 264184 w 361062"/>
                <a:gd name="connsiteY27" fmla="*/ 105052 h 361062"/>
                <a:gd name="connsiteX28" fmla="*/ 253749 w 361062"/>
                <a:gd name="connsiteY28" fmla="*/ 115486 h 361062"/>
                <a:gd name="connsiteX29" fmla="*/ 245555 w 361062"/>
                <a:gd name="connsiteY29" fmla="*/ 107292 h 361062"/>
                <a:gd name="connsiteX30" fmla="*/ 255990 w 361062"/>
                <a:gd name="connsiteY30" fmla="*/ 96858 h 361062"/>
                <a:gd name="connsiteX31" fmla="*/ 246763 w 361062"/>
                <a:gd name="connsiteY31" fmla="*/ 52813 h 361062"/>
                <a:gd name="connsiteX32" fmla="*/ 237547 w 361062"/>
                <a:gd name="connsiteY32" fmla="*/ 62027 h 361062"/>
                <a:gd name="connsiteX33" fmla="*/ 299036 w 361062"/>
                <a:gd name="connsiteY33" fmla="*/ 123516 h 361062"/>
                <a:gd name="connsiteX34" fmla="*/ 308250 w 361062"/>
                <a:gd name="connsiteY34" fmla="*/ 114300 h 361062"/>
                <a:gd name="connsiteX35" fmla="*/ 81281 w 361062"/>
                <a:gd name="connsiteY35" fmla="*/ 20862 h 361062"/>
                <a:gd name="connsiteX36" fmla="*/ 19800 w 361062"/>
                <a:gd name="connsiteY36" fmla="*/ 82343 h 361062"/>
                <a:gd name="connsiteX37" fmla="*/ 34855 w 361062"/>
                <a:gd name="connsiteY37" fmla="*/ 97398 h 361062"/>
                <a:gd name="connsiteX38" fmla="*/ 42391 w 361062"/>
                <a:gd name="connsiteY38" fmla="*/ 89862 h 361062"/>
                <a:gd name="connsiteX39" fmla="*/ 50585 w 361062"/>
                <a:gd name="connsiteY39" fmla="*/ 98056 h 361062"/>
                <a:gd name="connsiteX40" fmla="*/ 43049 w 361062"/>
                <a:gd name="connsiteY40" fmla="*/ 105592 h 361062"/>
                <a:gd name="connsiteX41" fmla="*/ 58058 w 361062"/>
                <a:gd name="connsiteY41" fmla="*/ 120601 h 361062"/>
                <a:gd name="connsiteX42" fmla="*/ 77187 w 361062"/>
                <a:gd name="connsiteY42" fmla="*/ 101471 h 361062"/>
                <a:gd name="connsiteX43" fmla="*/ 85381 w 361062"/>
                <a:gd name="connsiteY43" fmla="*/ 109665 h 361062"/>
                <a:gd name="connsiteX44" fmla="*/ 66252 w 361062"/>
                <a:gd name="connsiteY44" fmla="*/ 128795 h 361062"/>
                <a:gd name="connsiteX45" fmla="*/ 87106 w 361062"/>
                <a:gd name="connsiteY45" fmla="*/ 149649 h 361062"/>
                <a:gd name="connsiteX46" fmla="*/ 94636 w 361062"/>
                <a:gd name="connsiteY46" fmla="*/ 142118 h 361062"/>
                <a:gd name="connsiteX47" fmla="*/ 102830 w 361062"/>
                <a:gd name="connsiteY47" fmla="*/ 150312 h 361062"/>
                <a:gd name="connsiteX48" fmla="*/ 95300 w 361062"/>
                <a:gd name="connsiteY48" fmla="*/ 157843 h 361062"/>
                <a:gd name="connsiteX49" fmla="*/ 110318 w 361062"/>
                <a:gd name="connsiteY49" fmla="*/ 172861 h 361062"/>
                <a:gd name="connsiteX50" fmla="*/ 171806 w 361062"/>
                <a:gd name="connsiteY50" fmla="*/ 111387 h 361062"/>
                <a:gd name="connsiteX51" fmla="*/ 304335 w 361062"/>
                <a:gd name="connsiteY51" fmla="*/ 13246 h 361062"/>
                <a:gd name="connsiteX52" fmla="*/ 274163 w 361062"/>
                <a:gd name="connsiteY52" fmla="*/ 25418 h 361062"/>
                <a:gd name="connsiteX53" fmla="*/ 254958 w 361062"/>
                <a:gd name="connsiteY53" fmla="*/ 44620 h 361062"/>
                <a:gd name="connsiteX54" fmla="*/ 316443 w 361062"/>
                <a:gd name="connsiteY54" fmla="*/ 106105 h 361062"/>
                <a:gd name="connsiteX55" fmla="*/ 335644 w 361062"/>
                <a:gd name="connsiteY55" fmla="*/ 86900 h 361062"/>
                <a:gd name="connsiteX56" fmla="*/ 334506 w 361062"/>
                <a:gd name="connsiteY56" fmla="*/ 25418 h 361062"/>
                <a:gd name="connsiteX57" fmla="*/ 304335 w 361062"/>
                <a:gd name="connsiteY57" fmla="*/ 13246 h 361062"/>
                <a:gd name="connsiteX58" fmla="*/ 304491 w 361062"/>
                <a:gd name="connsiteY58" fmla="*/ 21 h 361062"/>
                <a:gd name="connsiteX59" fmla="*/ 343856 w 361062"/>
                <a:gd name="connsiteY59" fmla="*/ 15082 h 361062"/>
                <a:gd name="connsiteX60" fmla="*/ 345980 w 361062"/>
                <a:gd name="connsiteY60" fmla="*/ 92932 h 361062"/>
                <a:gd name="connsiteX61" fmla="*/ 343856 w 361062"/>
                <a:gd name="connsiteY61" fmla="*/ 95056 h 361062"/>
                <a:gd name="connsiteX62" fmla="*/ 324627 w 361062"/>
                <a:gd name="connsiteY62" fmla="*/ 114289 h 361062"/>
                <a:gd name="connsiteX63" fmla="*/ 335072 w 361062"/>
                <a:gd name="connsiteY63" fmla="*/ 124734 h 361062"/>
                <a:gd name="connsiteX64" fmla="*/ 326878 w 361062"/>
                <a:gd name="connsiteY64" fmla="*/ 132928 h 361062"/>
                <a:gd name="connsiteX65" fmla="*/ 316434 w 361062"/>
                <a:gd name="connsiteY65" fmla="*/ 122484 h 361062"/>
                <a:gd name="connsiteX66" fmla="*/ 307220 w 361062"/>
                <a:gd name="connsiteY66" fmla="*/ 131700 h 361062"/>
                <a:gd name="connsiteX67" fmla="*/ 317635 w 361062"/>
                <a:gd name="connsiteY67" fmla="*/ 142115 h 361062"/>
                <a:gd name="connsiteX68" fmla="*/ 309441 w 361062"/>
                <a:gd name="connsiteY68" fmla="*/ 150309 h 361062"/>
                <a:gd name="connsiteX69" fmla="*/ 299027 w 361062"/>
                <a:gd name="connsiteY69" fmla="*/ 139895 h 361062"/>
                <a:gd name="connsiteX70" fmla="*/ 257887 w 361062"/>
                <a:gd name="connsiteY70" fmla="*/ 181043 h 361062"/>
                <a:gd name="connsiteX71" fmla="*/ 356625 w 361062"/>
                <a:gd name="connsiteY71" fmla="*/ 279781 h 361062"/>
                <a:gd name="connsiteX72" fmla="*/ 278719 w 361062"/>
                <a:gd name="connsiteY72" fmla="*/ 357687 h 361062"/>
                <a:gd name="connsiteX73" fmla="*/ 179989 w 361062"/>
                <a:gd name="connsiteY73" fmla="*/ 258957 h 361062"/>
                <a:gd name="connsiteX74" fmla="*/ 77906 w 361062"/>
                <a:gd name="connsiteY74" fmla="*/ 361062 h 361062"/>
                <a:gd name="connsiteX75" fmla="*/ 0 w 361062"/>
                <a:gd name="connsiteY75" fmla="*/ 361062 h 361062"/>
                <a:gd name="connsiteX76" fmla="*/ 0 w 361062"/>
                <a:gd name="connsiteY76" fmla="*/ 283156 h 361062"/>
                <a:gd name="connsiteX77" fmla="*/ 102105 w 361062"/>
                <a:gd name="connsiteY77" fmla="*/ 181073 h 361062"/>
                <a:gd name="connsiteX78" fmla="*/ 3375 w 361062"/>
                <a:gd name="connsiteY78" fmla="*/ 82343 h 361062"/>
                <a:gd name="connsiteX79" fmla="*/ 81281 w 361062"/>
                <a:gd name="connsiteY79" fmla="*/ 4437 h 361062"/>
                <a:gd name="connsiteX80" fmla="*/ 180019 w 361062"/>
                <a:gd name="connsiteY80" fmla="*/ 103175 h 361062"/>
                <a:gd name="connsiteX81" fmla="*/ 221167 w 361062"/>
                <a:gd name="connsiteY81" fmla="*/ 62035 h 361062"/>
                <a:gd name="connsiteX82" fmla="*/ 210720 w 361062"/>
                <a:gd name="connsiteY82" fmla="*/ 51588 h 361062"/>
                <a:gd name="connsiteX83" fmla="*/ 218914 w 361062"/>
                <a:gd name="connsiteY83" fmla="*/ 43394 h 361062"/>
                <a:gd name="connsiteX84" fmla="*/ 229362 w 361062"/>
                <a:gd name="connsiteY84" fmla="*/ 53842 h 361062"/>
                <a:gd name="connsiteX85" fmla="*/ 238578 w 361062"/>
                <a:gd name="connsiteY85" fmla="*/ 44628 h 361062"/>
                <a:gd name="connsiteX86" fmla="*/ 228157 w 361062"/>
                <a:gd name="connsiteY86" fmla="*/ 34207 h 361062"/>
                <a:gd name="connsiteX87" fmla="*/ 236351 w 361062"/>
                <a:gd name="connsiteY87" fmla="*/ 26013 h 361062"/>
                <a:gd name="connsiteX88" fmla="*/ 246773 w 361062"/>
                <a:gd name="connsiteY88" fmla="*/ 36435 h 361062"/>
                <a:gd name="connsiteX89" fmla="*/ 266006 w 361062"/>
                <a:gd name="connsiteY89" fmla="*/ 17206 h 361062"/>
                <a:gd name="connsiteX90" fmla="*/ 304491 w 361062"/>
                <a:gd name="connsiteY90" fmla="*/ 21 h 36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61062" h="361062">
                  <a:moveTo>
                    <a:pt x="11588" y="299616"/>
                  </a:moveTo>
                  <a:lnTo>
                    <a:pt x="11588" y="349475"/>
                  </a:lnTo>
                  <a:lnTo>
                    <a:pt x="61447" y="349475"/>
                  </a:lnTo>
                  <a:close/>
                  <a:moveTo>
                    <a:pt x="249676" y="189256"/>
                  </a:moveTo>
                  <a:lnTo>
                    <a:pt x="188200" y="250745"/>
                  </a:lnTo>
                  <a:lnTo>
                    <a:pt x="203213" y="265757"/>
                  </a:lnTo>
                  <a:lnTo>
                    <a:pt x="222333" y="246636"/>
                  </a:lnTo>
                  <a:lnTo>
                    <a:pt x="230527" y="254830"/>
                  </a:lnTo>
                  <a:lnTo>
                    <a:pt x="211407" y="273951"/>
                  </a:lnTo>
                  <a:lnTo>
                    <a:pt x="232249" y="294793"/>
                  </a:lnTo>
                  <a:lnTo>
                    <a:pt x="239743" y="287299"/>
                  </a:lnTo>
                  <a:lnTo>
                    <a:pt x="247937" y="295493"/>
                  </a:lnTo>
                  <a:lnTo>
                    <a:pt x="240443" y="302987"/>
                  </a:lnTo>
                  <a:lnTo>
                    <a:pt x="255463" y="318007"/>
                  </a:lnTo>
                  <a:lnTo>
                    <a:pt x="274578" y="298892"/>
                  </a:lnTo>
                  <a:lnTo>
                    <a:pt x="282772" y="307086"/>
                  </a:lnTo>
                  <a:lnTo>
                    <a:pt x="263657" y="326201"/>
                  </a:lnTo>
                  <a:lnTo>
                    <a:pt x="278719" y="341262"/>
                  </a:lnTo>
                  <a:lnTo>
                    <a:pt x="340200" y="279781"/>
                  </a:lnTo>
                  <a:close/>
                  <a:moveTo>
                    <a:pt x="229352" y="70220"/>
                  </a:moveTo>
                  <a:lnTo>
                    <a:pt x="13943" y="285583"/>
                  </a:lnTo>
                  <a:lnTo>
                    <a:pt x="40602" y="312242"/>
                  </a:lnTo>
                  <a:lnTo>
                    <a:pt x="233943" y="118900"/>
                  </a:lnTo>
                  <a:lnTo>
                    <a:pt x="242137" y="127094"/>
                  </a:lnTo>
                  <a:lnTo>
                    <a:pt x="48796" y="320436"/>
                  </a:lnTo>
                  <a:lnTo>
                    <a:pt x="75480" y="347120"/>
                  </a:lnTo>
                  <a:lnTo>
                    <a:pt x="290843" y="131711"/>
                  </a:lnTo>
                  <a:lnTo>
                    <a:pt x="264184" y="105052"/>
                  </a:lnTo>
                  <a:lnTo>
                    <a:pt x="253749" y="115486"/>
                  </a:lnTo>
                  <a:lnTo>
                    <a:pt x="245555" y="107292"/>
                  </a:lnTo>
                  <a:lnTo>
                    <a:pt x="255990" y="96858"/>
                  </a:lnTo>
                  <a:close/>
                  <a:moveTo>
                    <a:pt x="246763" y="52813"/>
                  </a:moveTo>
                  <a:lnTo>
                    <a:pt x="237547" y="62027"/>
                  </a:lnTo>
                  <a:lnTo>
                    <a:pt x="299036" y="123516"/>
                  </a:lnTo>
                  <a:lnTo>
                    <a:pt x="308250" y="114300"/>
                  </a:lnTo>
                  <a:close/>
                  <a:moveTo>
                    <a:pt x="81281" y="20862"/>
                  </a:moveTo>
                  <a:lnTo>
                    <a:pt x="19800" y="82343"/>
                  </a:lnTo>
                  <a:lnTo>
                    <a:pt x="34855" y="97398"/>
                  </a:lnTo>
                  <a:lnTo>
                    <a:pt x="42391" y="89862"/>
                  </a:lnTo>
                  <a:lnTo>
                    <a:pt x="50585" y="98056"/>
                  </a:lnTo>
                  <a:lnTo>
                    <a:pt x="43049" y="105592"/>
                  </a:lnTo>
                  <a:lnTo>
                    <a:pt x="58058" y="120601"/>
                  </a:lnTo>
                  <a:lnTo>
                    <a:pt x="77187" y="101471"/>
                  </a:lnTo>
                  <a:lnTo>
                    <a:pt x="85381" y="109665"/>
                  </a:lnTo>
                  <a:lnTo>
                    <a:pt x="66252" y="128795"/>
                  </a:lnTo>
                  <a:lnTo>
                    <a:pt x="87106" y="149649"/>
                  </a:lnTo>
                  <a:lnTo>
                    <a:pt x="94636" y="142118"/>
                  </a:lnTo>
                  <a:lnTo>
                    <a:pt x="102830" y="150312"/>
                  </a:lnTo>
                  <a:lnTo>
                    <a:pt x="95300" y="157843"/>
                  </a:lnTo>
                  <a:lnTo>
                    <a:pt x="110318" y="172861"/>
                  </a:lnTo>
                  <a:lnTo>
                    <a:pt x="171806" y="111387"/>
                  </a:lnTo>
                  <a:close/>
                  <a:moveTo>
                    <a:pt x="304335" y="13246"/>
                  </a:moveTo>
                  <a:cubicBezTo>
                    <a:pt x="293459" y="13246"/>
                    <a:pt x="282584" y="17304"/>
                    <a:pt x="274163" y="25418"/>
                  </a:cubicBezTo>
                  <a:lnTo>
                    <a:pt x="254958" y="44620"/>
                  </a:lnTo>
                  <a:lnTo>
                    <a:pt x="316443" y="106105"/>
                  </a:lnTo>
                  <a:lnTo>
                    <a:pt x="335644" y="86900"/>
                  </a:lnTo>
                  <a:cubicBezTo>
                    <a:pt x="352307" y="69608"/>
                    <a:pt x="351798" y="42082"/>
                    <a:pt x="334506" y="25418"/>
                  </a:cubicBezTo>
                  <a:cubicBezTo>
                    <a:pt x="326086" y="17304"/>
                    <a:pt x="315210" y="13246"/>
                    <a:pt x="304335" y="13246"/>
                  </a:cubicBezTo>
                  <a:close/>
                  <a:moveTo>
                    <a:pt x="304491" y="21"/>
                  </a:moveTo>
                  <a:cubicBezTo>
                    <a:pt x="318579" y="-364"/>
                    <a:pt x="332814" y="4627"/>
                    <a:pt x="343856" y="15082"/>
                  </a:cubicBezTo>
                  <a:cubicBezTo>
                    <a:pt x="365941" y="35993"/>
                    <a:pt x="366892" y="70848"/>
                    <a:pt x="345980" y="92932"/>
                  </a:cubicBezTo>
                  <a:cubicBezTo>
                    <a:pt x="345292" y="93659"/>
                    <a:pt x="344583" y="94367"/>
                    <a:pt x="343856" y="95056"/>
                  </a:cubicBezTo>
                  <a:lnTo>
                    <a:pt x="324627" y="114289"/>
                  </a:lnTo>
                  <a:lnTo>
                    <a:pt x="335072" y="124734"/>
                  </a:lnTo>
                  <a:lnTo>
                    <a:pt x="326878" y="132928"/>
                  </a:lnTo>
                  <a:lnTo>
                    <a:pt x="316434" y="122484"/>
                  </a:lnTo>
                  <a:lnTo>
                    <a:pt x="307220" y="131700"/>
                  </a:lnTo>
                  <a:lnTo>
                    <a:pt x="317635" y="142115"/>
                  </a:lnTo>
                  <a:lnTo>
                    <a:pt x="309441" y="150309"/>
                  </a:lnTo>
                  <a:lnTo>
                    <a:pt x="299027" y="139895"/>
                  </a:lnTo>
                  <a:lnTo>
                    <a:pt x="257887" y="181043"/>
                  </a:lnTo>
                  <a:lnTo>
                    <a:pt x="356625" y="279781"/>
                  </a:lnTo>
                  <a:lnTo>
                    <a:pt x="278719" y="357687"/>
                  </a:lnTo>
                  <a:lnTo>
                    <a:pt x="179989" y="258957"/>
                  </a:lnTo>
                  <a:lnTo>
                    <a:pt x="77906" y="361062"/>
                  </a:lnTo>
                  <a:lnTo>
                    <a:pt x="0" y="361062"/>
                  </a:lnTo>
                  <a:lnTo>
                    <a:pt x="0" y="283156"/>
                  </a:lnTo>
                  <a:lnTo>
                    <a:pt x="102105" y="181073"/>
                  </a:lnTo>
                  <a:lnTo>
                    <a:pt x="3375" y="82343"/>
                  </a:lnTo>
                  <a:lnTo>
                    <a:pt x="81281" y="4437"/>
                  </a:lnTo>
                  <a:lnTo>
                    <a:pt x="180019" y="103175"/>
                  </a:lnTo>
                  <a:lnTo>
                    <a:pt x="221167" y="62035"/>
                  </a:lnTo>
                  <a:lnTo>
                    <a:pt x="210720" y="51588"/>
                  </a:lnTo>
                  <a:lnTo>
                    <a:pt x="218914" y="43394"/>
                  </a:lnTo>
                  <a:lnTo>
                    <a:pt x="229362" y="53842"/>
                  </a:lnTo>
                  <a:lnTo>
                    <a:pt x="238578" y="44628"/>
                  </a:lnTo>
                  <a:lnTo>
                    <a:pt x="228157" y="34207"/>
                  </a:lnTo>
                  <a:lnTo>
                    <a:pt x="236351" y="26013"/>
                  </a:lnTo>
                  <a:lnTo>
                    <a:pt x="246773" y="36435"/>
                  </a:lnTo>
                  <a:lnTo>
                    <a:pt x="266006" y="17206"/>
                  </a:lnTo>
                  <a:cubicBezTo>
                    <a:pt x="276462" y="6164"/>
                    <a:pt x="290403" y="405"/>
                    <a:pt x="304491" y="21"/>
                  </a:cubicBezTo>
                  <a:close/>
                </a:path>
              </a:pathLst>
            </a:custGeom>
            <a:solidFill>
              <a:srgbClr val="FFFFFF"/>
            </a:solidFill>
            <a:ln w="5507" cap="flat">
              <a:noFill/>
              <a:prstDash val="solid"/>
              <a:miter/>
            </a:ln>
          </p:spPr>
          <p:txBody>
            <a:bodyPr wrap="square" rtlCol="0" anchor="ctr">
              <a:noAutofit/>
            </a:bodyPr>
            <a:lstStyle/>
            <a:p>
              <a:endParaRPr lang="zh-CN" altLang="en-US">
                <a:latin typeface="微软雅黑" panose="020B0503020204020204" charset="-122"/>
                <a:ea typeface="微软雅黑" panose="020B0503020204020204" charset="-122"/>
              </a:endParaRPr>
            </a:p>
          </p:txBody>
        </p:sp>
        <p:sp>
          <p:nvSpPr>
            <p:cNvPr id="97" name="椭圆 96"/>
            <p:cNvSpPr>
              <a:spLocks noChangeAspect="1"/>
            </p:cNvSpPr>
            <p:nvPr>
              <p:custDataLst>
                <p:tags r:id="rId18"/>
              </p:custDataLst>
            </p:nvPr>
          </p:nvSpPr>
          <p:spPr>
            <a:xfrm>
              <a:off x="883" y="8173"/>
              <a:ext cx="1127" cy="1127"/>
            </a:xfrm>
            <a:prstGeom prst="ellipse">
              <a:avLst/>
            </a:prstGeom>
            <a:solidFill>
              <a:srgbClr val="FF8C00"/>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a:latin typeface="微软雅黑" panose="020B0503020204020204" charset="-122"/>
                <a:ea typeface="微软雅黑" panose="020B0503020204020204" charset="-122"/>
              </a:endParaRPr>
            </a:p>
          </p:txBody>
        </p:sp>
        <p:sp>
          <p:nvSpPr>
            <p:cNvPr id="68" name="任意多边形: 形状 67"/>
            <p:cNvSpPr/>
            <p:nvPr>
              <p:custDataLst>
                <p:tags r:id="rId19"/>
              </p:custDataLst>
            </p:nvPr>
          </p:nvSpPr>
          <p:spPr>
            <a:xfrm>
              <a:off x="1163" y="8514"/>
              <a:ext cx="567" cy="443"/>
            </a:xfrm>
            <a:custGeom>
              <a:avLst/>
              <a:gdLst>
                <a:gd name="connsiteX0" fmla="*/ 145083 w 360000"/>
                <a:gd name="connsiteY0" fmla="*/ 102183 h 281552"/>
                <a:gd name="connsiteX1" fmla="*/ 108224 w 360000"/>
                <a:gd name="connsiteY1" fmla="*/ 141547 h 281552"/>
                <a:gd name="connsiteX2" fmla="*/ 116445 w 360000"/>
                <a:gd name="connsiteY2" fmla="*/ 166299 h 281552"/>
                <a:gd name="connsiteX3" fmla="*/ 180045 w 360000"/>
                <a:gd name="connsiteY3" fmla="*/ 242517 h 281552"/>
                <a:gd name="connsiteX4" fmla="*/ 243669 w 360000"/>
                <a:gd name="connsiteY4" fmla="*/ 166266 h 281552"/>
                <a:gd name="connsiteX5" fmla="*/ 251865 w 360000"/>
                <a:gd name="connsiteY5" fmla="*/ 141547 h 281552"/>
                <a:gd name="connsiteX6" fmla="*/ 215006 w 360000"/>
                <a:gd name="connsiteY6" fmla="*/ 102183 h 281552"/>
                <a:gd name="connsiteX7" fmla="*/ 184755 w 360000"/>
                <a:gd name="connsiteY7" fmla="*/ 119091 h 281552"/>
                <a:gd name="connsiteX8" fmla="*/ 180045 w 360000"/>
                <a:gd name="connsiteY8" fmla="*/ 126309 h 281552"/>
                <a:gd name="connsiteX9" fmla="*/ 175334 w 360000"/>
                <a:gd name="connsiteY9" fmla="*/ 119091 h 281552"/>
                <a:gd name="connsiteX10" fmla="*/ 145083 w 360000"/>
                <a:gd name="connsiteY10" fmla="*/ 102183 h 281552"/>
                <a:gd name="connsiteX11" fmla="*/ 145083 w 360000"/>
                <a:gd name="connsiteY11" fmla="*/ 90933 h 281552"/>
                <a:gd name="connsiteX12" fmla="*/ 180045 w 360000"/>
                <a:gd name="connsiteY12" fmla="*/ 106803 h 281552"/>
                <a:gd name="connsiteX13" fmla="*/ 215006 w 360000"/>
                <a:gd name="connsiteY13" fmla="*/ 90933 h 281552"/>
                <a:gd name="connsiteX14" fmla="*/ 263115 w 360000"/>
                <a:gd name="connsiteY14" fmla="*/ 141547 h 281552"/>
                <a:gd name="connsiteX15" fmla="*/ 252612 w 360000"/>
                <a:gd name="connsiteY15" fmla="*/ 173088 h 281552"/>
                <a:gd name="connsiteX16" fmla="*/ 184359 w 360000"/>
                <a:gd name="connsiteY16" fmla="*/ 254893 h 281552"/>
                <a:gd name="connsiteX17" fmla="*/ 180044 w 360000"/>
                <a:gd name="connsiteY17" fmla="*/ 260051 h 281552"/>
                <a:gd name="connsiteX18" fmla="*/ 175730 w 360000"/>
                <a:gd name="connsiteY18" fmla="*/ 254893 h 281552"/>
                <a:gd name="connsiteX19" fmla="*/ 107488 w 360000"/>
                <a:gd name="connsiteY19" fmla="*/ 173105 h 281552"/>
                <a:gd name="connsiteX20" fmla="*/ 96974 w 360000"/>
                <a:gd name="connsiteY20" fmla="*/ 141547 h 281552"/>
                <a:gd name="connsiteX21" fmla="*/ 145083 w 360000"/>
                <a:gd name="connsiteY21" fmla="*/ 90933 h 281552"/>
                <a:gd name="connsiteX22" fmla="*/ 180371 w 360000"/>
                <a:gd name="connsiteY22" fmla="*/ 34420 h 281552"/>
                <a:gd name="connsiteX23" fmla="*/ 45352 w 360000"/>
                <a:gd name="connsiteY23" fmla="*/ 81810 h 281552"/>
                <a:gd name="connsiteX24" fmla="*/ 45352 w 360000"/>
                <a:gd name="connsiteY24" fmla="*/ 270302 h 281552"/>
                <a:gd name="connsiteX25" fmla="*/ 315000 w 360000"/>
                <a:gd name="connsiteY25" fmla="*/ 270302 h 281552"/>
                <a:gd name="connsiteX26" fmla="*/ 315000 w 360000"/>
                <a:gd name="connsiteY26" fmla="*/ 81848 h 281552"/>
                <a:gd name="connsiteX27" fmla="*/ 180371 w 360000"/>
                <a:gd name="connsiteY27" fmla="*/ 11920 h 281552"/>
                <a:gd name="connsiteX28" fmla="*/ 11338 w 360000"/>
                <a:gd name="connsiteY28" fmla="*/ 71246 h 281552"/>
                <a:gd name="connsiteX29" fmla="*/ 11338 w 360000"/>
                <a:gd name="connsiteY29" fmla="*/ 81821 h 281552"/>
                <a:gd name="connsiteX30" fmla="*/ 180376 w 360000"/>
                <a:gd name="connsiteY30" fmla="*/ 22500 h 281552"/>
                <a:gd name="connsiteX31" fmla="*/ 348750 w 360000"/>
                <a:gd name="connsiteY31" fmla="*/ 81815 h 281552"/>
                <a:gd name="connsiteX32" fmla="*/ 348750 w 360000"/>
                <a:gd name="connsiteY32" fmla="*/ 71241 h 281552"/>
                <a:gd name="connsiteX33" fmla="*/ 180376 w 360000"/>
                <a:gd name="connsiteY33" fmla="*/ 0 h 281552"/>
                <a:gd name="connsiteX34" fmla="*/ 182241 w 360000"/>
                <a:gd name="connsiteY34" fmla="*/ 654 h 281552"/>
                <a:gd name="connsiteX35" fmla="*/ 360000 w 360000"/>
                <a:gd name="connsiteY35" fmla="*/ 63276 h 281552"/>
                <a:gd name="connsiteX36" fmla="*/ 360000 w 360000"/>
                <a:gd name="connsiteY36" fmla="*/ 97701 h 281552"/>
                <a:gd name="connsiteX37" fmla="*/ 326250 w 360000"/>
                <a:gd name="connsiteY37" fmla="*/ 85812 h 281552"/>
                <a:gd name="connsiteX38" fmla="*/ 326250 w 360000"/>
                <a:gd name="connsiteY38" fmla="*/ 270302 h 281552"/>
                <a:gd name="connsiteX39" fmla="*/ 360000 w 360000"/>
                <a:gd name="connsiteY39" fmla="*/ 270302 h 281552"/>
                <a:gd name="connsiteX40" fmla="*/ 360000 w 360000"/>
                <a:gd name="connsiteY40" fmla="*/ 281552 h 281552"/>
                <a:gd name="connsiteX41" fmla="*/ 0 w 360000"/>
                <a:gd name="connsiteY41" fmla="*/ 281552 h 281552"/>
                <a:gd name="connsiteX42" fmla="*/ 0 w 360000"/>
                <a:gd name="connsiteY42" fmla="*/ 270302 h 281552"/>
                <a:gd name="connsiteX43" fmla="*/ 34102 w 360000"/>
                <a:gd name="connsiteY43" fmla="*/ 270302 h 281552"/>
                <a:gd name="connsiteX44" fmla="*/ 34102 w 360000"/>
                <a:gd name="connsiteY44" fmla="*/ 85758 h 281552"/>
                <a:gd name="connsiteX45" fmla="*/ 88 w 360000"/>
                <a:gd name="connsiteY45" fmla="*/ 97696 h 281552"/>
                <a:gd name="connsiteX46" fmla="*/ 88 w 360000"/>
                <a:gd name="connsiteY46" fmla="*/ 63270 h 28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0000" h="281552">
                  <a:moveTo>
                    <a:pt x="145083" y="102183"/>
                  </a:moveTo>
                  <a:cubicBezTo>
                    <a:pt x="124056" y="102921"/>
                    <a:pt x="107580" y="120517"/>
                    <a:pt x="108224" y="141547"/>
                  </a:cubicBezTo>
                  <a:cubicBezTo>
                    <a:pt x="108211" y="150471"/>
                    <a:pt x="111096" y="159157"/>
                    <a:pt x="116445" y="166299"/>
                  </a:cubicBezTo>
                  <a:cubicBezTo>
                    <a:pt x="118046" y="168343"/>
                    <a:pt x="159495" y="217941"/>
                    <a:pt x="180045" y="242517"/>
                  </a:cubicBezTo>
                  <a:cubicBezTo>
                    <a:pt x="200594" y="217941"/>
                    <a:pt x="242046" y="168337"/>
                    <a:pt x="243669" y="166266"/>
                  </a:cubicBezTo>
                  <a:cubicBezTo>
                    <a:pt x="249003" y="159130"/>
                    <a:pt x="251879" y="150457"/>
                    <a:pt x="251865" y="141547"/>
                  </a:cubicBezTo>
                  <a:cubicBezTo>
                    <a:pt x="252509" y="120517"/>
                    <a:pt x="236033" y="102921"/>
                    <a:pt x="215006" y="102183"/>
                  </a:cubicBezTo>
                  <a:cubicBezTo>
                    <a:pt x="202708" y="102327"/>
                    <a:pt x="191320" y="108692"/>
                    <a:pt x="184755" y="119091"/>
                  </a:cubicBezTo>
                  <a:lnTo>
                    <a:pt x="180045" y="126309"/>
                  </a:lnTo>
                  <a:lnTo>
                    <a:pt x="175334" y="119091"/>
                  </a:lnTo>
                  <a:cubicBezTo>
                    <a:pt x="168769" y="108692"/>
                    <a:pt x="157381" y="102327"/>
                    <a:pt x="145083" y="102183"/>
                  </a:cubicBezTo>
                  <a:close/>
                  <a:moveTo>
                    <a:pt x="145083" y="90933"/>
                  </a:moveTo>
                  <a:cubicBezTo>
                    <a:pt x="158465" y="91005"/>
                    <a:pt x="171181" y="96777"/>
                    <a:pt x="180045" y="106803"/>
                  </a:cubicBezTo>
                  <a:cubicBezTo>
                    <a:pt x="188908" y="96777"/>
                    <a:pt x="201624" y="91005"/>
                    <a:pt x="215006" y="90933"/>
                  </a:cubicBezTo>
                  <a:cubicBezTo>
                    <a:pt x="242246" y="91672"/>
                    <a:pt x="263758" y="114304"/>
                    <a:pt x="263115" y="141547"/>
                  </a:cubicBezTo>
                  <a:cubicBezTo>
                    <a:pt x="263123" y="152921"/>
                    <a:pt x="259437" y="163990"/>
                    <a:pt x="252612" y="173088"/>
                  </a:cubicBezTo>
                  <a:cubicBezTo>
                    <a:pt x="250997" y="175209"/>
                    <a:pt x="191176" y="246741"/>
                    <a:pt x="184359" y="254893"/>
                  </a:cubicBezTo>
                  <a:lnTo>
                    <a:pt x="180044" y="260051"/>
                  </a:lnTo>
                  <a:lnTo>
                    <a:pt x="175730" y="254893"/>
                  </a:lnTo>
                  <a:cubicBezTo>
                    <a:pt x="168913" y="246741"/>
                    <a:pt x="109092" y="175209"/>
                    <a:pt x="107488" y="173105"/>
                  </a:cubicBezTo>
                  <a:cubicBezTo>
                    <a:pt x="100655" y="164004"/>
                    <a:pt x="96966" y="152928"/>
                    <a:pt x="96974" y="141547"/>
                  </a:cubicBezTo>
                  <a:cubicBezTo>
                    <a:pt x="96331" y="114304"/>
                    <a:pt x="117843" y="91673"/>
                    <a:pt x="145083" y="90933"/>
                  </a:cubicBezTo>
                  <a:close/>
                  <a:moveTo>
                    <a:pt x="180371" y="34420"/>
                  </a:moveTo>
                  <a:lnTo>
                    <a:pt x="45352" y="81810"/>
                  </a:lnTo>
                  <a:lnTo>
                    <a:pt x="45352" y="270302"/>
                  </a:lnTo>
                  <a:lnTo>
                    <a:pt x="315000" y="270302"/>
                  </a:lnTo>
                  <a:lnTo>
                    <a:pt x="315000" y="81848"/>
                  </a:lnTo>
                  <a:close/>
                  <a:moveTo>
                    <a:pt x="180371" y="11920"/>
                  </a:moveTo>
                  <a:lnTo>
                    <a:pt x="11338" y="71246"/>
                  </a:lnTo>
                  <a:lnTo>
                    <a:pt x="11338" y="81821"/>
                  </a:lnTo>
                  <a:lnTo>
                    <a:pt x="180376" y="22500"/>
                  </a:lnTo>
                  <a:lnTo>
                    <a:pt x="348750" y="81815"/>
                  </a:lnTo>
                  <a:lnTo>
                    <a:pt x="348750" y="71241"/>
                  </a:lnTo>
                  <a:close/>
                  <a:moveTo>
                    <a:pt x="180376" y="0"/>
                  </a:moveTo>
                  <a:lnTo>
                    <a:pt x="182241" y="654"/>
                  </a:lnTo>
                  <a:lnTo>
                    <a:pt x="360000" y="63276"/>
                  </a:lnTo>
                  <a:lnTo>
                    <a:pt x="360000" y="97701"/>
                  </a:lnTo>
                  <a:lnTo>
                    <a:pt x="326250" y="85812"/>
                  </a:lnTo>
                  <a:lnTo>
                    <a:pt x="326250" y="270302"/>
                  </a:lnTo>
                  <a:lnTo>
                    <a:pt x="360000" y="270302"/>
                  </a:lnTo>
                  <a:lnTo>
                    <a:pt x="360000" y="281552"/>
                  </a:lnTo>
                  <a:lnTo>
                    <a:pt x="0" y="281552"/>
                  </a:lnTo>
                  <a:lnTo>
                    <a:pt x="0" y="270302"/>
                  </a:lnTo>
                  <a:lnTo>
                    <a:pt x="34102" y="270302"/>
                  </a:lnTo>
                  <a:lnTo>
                    <a:pt x="34102" y="85758"/>
                  </a:lnTo>
                  <a:lnTo>
                    <a:pt x="88" y="97696"/>
                  </a:lnTo>
                  <a:lnTo>
                    <a:pt x="88" y="63270"/>
                  </a:lnTo>
                  <a:close/>
                </a:path>
              </a:pathLst>
            </a:custGeom>
            <a:solidFill>
              <a:srgbClr val="FFFFFF"/>
            </a:solidFill>
            <a:ln w="5507" cap="flat">
              <a:noFill/>
              <a:prstDash val="solid"/>
              <a:miter/>
            </a:ln>
          </p:spPr>
          <p:txBody>
            <a:bodyPr wrap="square" rtlCol="0" anchor="ctr">
              <a:noAutofit/>
            </a:bodyPr>
            <a:lstStyle/>
            <a:p>
              <a:endParaRPr lang="zh-CN" altLang="en-US">
                <a:latin typeface="微软雅黑" panose="020B0503020204020204" charset="-122"/>
                <a:ea typeface="微软雅黑" panose="020B0503020204020204" charset="-122"/>
              </a:endParaRPr>
            </a:p>
          </p:txBody>
        </p:sp>
      </p:grpSp>
      <p:sp>
        <p:nvSpPr>
          <p:cNvPr id="3" name="文本框 2"/>
          <p:cNvSpPr txBox="1"/>
          <p:nvPr>
            <p:custDataLst>
              <p:tags r:id="rId20"/>
            </p:custDataLst>
          </p:nvPr>
        </p:nvSpPr>
        <p:spPr>
          <a:xfrm>
            <a:off x="8458835" y="3571240"/>
            <a:ext cx="1371600" cy="903605"/>
          </a:xfrm>
          <a:prstGeom prst="rect">
            <a:avLst/>
          </a:prstGeom>
          <a:noFill/>
        </p:spPr>
        <p:txBody>
          <a:bodyPr wrap="square" rtlCol="0" anchor="ctr">
            <a:noAutofit/>
            <a:scene3d>
              <a:camera prst="orthographicFront"/>
              <a:lightRig rig="threePt" dir="t"/>
            </a:scene3d>
          </a:bodyPr>
          <a:p>
            <a:pPr algn="ctr">
              <a:lnSpc>
                <a:spcPct val="130000"/>
              </a:lnSpc>
            </a:pPr>
            <a:r>
              <a:rPr kumimoji="1" lang="en-US" altLang="zh-CN" sz="5400" b="1" spc="300" dirty="0">
                <a:solidFill>
                  <a:schemeClr val="accent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rPr>
              <a:t>3I</a:t>
            </a:r>
            <a:endParaRPr kumimoji="1" lang="en-US" altLang="zh-CN" sz="5400" b="1" spc="300" dirty="0">
              <a:solidFill>
                <a:schemeClr val="accent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endParaRPr>
          </a:p>
        </p:txBody>
      </p:sp>
      <p:grpSp>
        <p:nvGrpSpPr>
          <p:cNvPr id="4" name="组合 3"/>
          <p:cNvGrpSpPr/>
          <p:nvPr/>
        </p:nvGrpSpPr>
        <p:grpSpPr>
          <a:xfrm>
            <a:off x="1827789" y="339725"/>
            <a:ext cx="8275007" cy="726440"/>
            <a:chOff x="2110" y="535"/>
            <a:chExt cx="9774" cy="858"/>
          </a:xfrm>
        </p:grpSpPr>
        <p:sp>
          <p:nvSpPr>
            <p:cNvPr id="5" name="TextBox 23"/>
            <p:cNvSpPr txBox="1"/>
            <p:nvPr/>
          </p:nvSpPr>
          <p:spPr>
            <a:xfrm>
              <a:off x="4752" y="535"/>
              <a:ext cx="4732" cy="485"/>
            </a:xfrm>
            <a:prstGeom prst="rect">
              <a:avLst/>
            </a:prstGeom>
            <a:noFill/>
          </p:spPr>
          <p:txBody>
            <a:bodyPr wrap="square" lIns="0" tIns="0" rIns="0" bIns="0" rtlCol="0">
              <a:spAutoFit/>
            </a:bodyPr>
            <a:p>
              <a:pPr algn="ctr"/>
              <a:r>
                <a:rPr lang="en-US" altLang="zh-CN" sz="2665" b="1">
                  <a:solidFill>
                    <a:schemeClr val="tx1">
                      <a:lumMod val="65000"/>
                      <a:lumOff val="35000"/>
                    </a:schemeClr>
                  </a:solidFill>
                  <a:latin typeface="思源黑体" panose="020B0400000000000000" charset="-122"/>
                  <a:ea typeface="思源黑体" panose="020B0400000000000000" charset="-122"/>
                </a:rPr>
                <a:t>1.1</a:t>
              </a:r>
              <a:r>
                <a:rPr lang="zh-CN" altLang="en-US" sz="2665" b="1">
                  <a:solidFill>
                    <a:schemeClr val="tx1">
                      <a:lumMod val="65000"/>
                      <a:lumOff val="35000"/>
                    </a:schemeClr>
                  </a:solidFill>
                  <a:latin typeface="思源黑体" panose="020B0400000000000000" charset="-122"/>
                  <a:ea typeface="思源黑体" panose="020B0400000000000000" charset="-122"/>
                </a:rPr>
                <a:t>虚拟现实基础知识</a:t>
              </a:r>
              <a:endParaRPr lang="zh-CN" altLang="en-US" sz="2665" b="1">
                <a:solidFill>
                  <a:schemeClr val="tx1">
                    <a:lumMod val="65000"/>
                    <a:lumOff val="35000"/>
                  </a:schemeClr>
                </a:solidFill>
                <a:latin typeface="思源黑体" panose="020B0400000000000000" charset="-122"/>
                <a:ea typeface="思源黑体" panose="020B0400000000000000" charset="-122"/>
              </a:endParaRPr>
            </a:p>
          </p:txBody>
        </p:sp>
        <p:pic>
          <p:nvPicPr>
            <p:cNvPr id="6" name="Image 12" descr="Divider Right.png"/>
            <p:cNvPicPr>
              <a:picLocks noChangeAspect="1"/>
            </p:cNvPicPr>
            <p:nvPr/>
          </p:nvPicPr>
          <p:blipFill>
            <a:blip r:embed="rId21"/>
            <a:stretch>
              <a:fillRect/>
            </a:stretch>
          </p:blipFill>
          <p:spPr>
            <a:xfrm flipH="1">
              <a:off x="2110" y="736"/>
              <a:ext cx="2399" cy="83"/>
            </a:xfrm>
            <a:prstGeom prst="rect">
              <a:avLst/>
            </a:prstGeom>
          </p:spPr>
        </p:pic>
        <p:sp>
          <p:nvSpPr>
            <p:cNvPr id="7" name="ZoneTexte 17"/>
            <p:cNvSpPr txBox="1"/>
            <p:nvPr/>
          </p:nvSpPr>
          <p:spPr>
            <a:xfrm>
              <a:off x="5606" y="1019"/>
              <a:ext cx="3199" cy="374"/>
            </a:xfrm>
            <a:prstGeom prst="rect">
              <a:avLst/>
            </a:prstGeom>
            <a:noFill/>
          </p:spPr>
          <p:txBody>
            <a:bodyPr wrap="none" rtlCol="0">
              <a:spAutoFit/>
            </a:bodyPr>
            <a:p>
              <a:pPr algn="ctr"/>
              <a:r>
                <a:rPr lang="zh-CN" altLang="en-US" sz="1465">
                  <a:solidFill>
                    <a:srgbClr val="58595B"/>
                  </a:solidFill>
                  <a:latin typeface="思源黑体" panose="020B0400000000000000" charset="-122"/>
                  <a:ea typeface="思源黑体" panose="020B0400000000000000" charset="-122"/>
                </a:rPr>
                <a:t>     </a:t>
              </a:r>
              <a:r>
                <a:rPr lang="en-US" altLang="zh-CN" sz="1465">
                  <a:solidFill>
                    <a:srgbClr val="58595B"/>
                  </a:solidFill>
                  <a:latin typeface="思源黑体" panose="020B0400000000000000" charset="-122"/>
                  <a:ea typeface="思源黑体" panose="020B0400000000000000" charset="-122"/>
                </a:rPr>
                <a:t>1.1.2 </a:t>
              </a:r>
              <a:r>
                <a:rPr lang="zh-CN" altLang="en-US" sz="1465">
                  <a:solidFill>
                    <a:srgbClr val="58595B"/>
                  </a:solidFill>
                  <a:latin typeface="思源黑体" panose="020B0400000000000000" charset="-122"/>
                  <a:ea typeface="思源黑体" panose="020B0400000000000000" charset="-122"/>
                </a:rPr>
                <a:t>虚拟现实的特性和特征   </a:t>
              </a:r>
              <a:endParaRPr lang="zh-CN" altLang="en-US" sz="1465">
                <a:solidFill>
                  <a:srgbClr val="58595B"/>
                </a:solidFill>
                <a:latin typeface="思源黑体" panose="020B0400000000000000" charset="-122"/>
                <a:ea typeface="思源黑体" panose="020B0400000000000000" charset="-122"/>
              </a:endParaRPr>
            </a:p>
          </p:txBody>
        </p:sp>
        <p:pic>
          <p:nvPicPr>
            <p:cNvPr id="8" name="Image 12" descr="Divider Right.png"/>
            <p:cNvPicPr>
              <a:picLocks noChangeAspect="1"/>
            </p:cNvPicPr>
            <p:nvPr/>
          </p:nvPicPr>
          <p:blipFill>
            <a:blip r:embed="rId21"/>
            <a:stretch>
              <a:fillRect/>
            </a:stretch>
          </p:blipFill>
          <p:spPr>
            <a:xfrm rot="10800000" flipH="1">
              <a:off x="9485" y="736"/>
              <a:ext cx="2399" cy="83"/>
            </a:xfrm>
            <a:prstGeom prst="rect">
              <a:avLst/>
            </a:prstGeom>
          </p:spPr>
        </p:pic>
      </p:grpSp>
      <p:sp>
        <p:nvSpPr>
          <p:cNvPr id="13" name="文本框 12"/>
          <p:cNvSpPr txBox="1"/>
          <p:nvPr/>
        </p:nvSpPr>
        <p:spPr>
          <a:xfrm>
            <a:off x="1042670" y="1348105"/>
            <a:ext cx="6579235" cy="368300"/>
          </a:xfrm>
          <a:prstGeom prst="rect">
            <a:avLst/>
          </a:prstGeom>
          <a:noFill/>
        </p:spPr>
        <p:txBody>
          <a:bodyPr wrap="square" rtlCol="0">
            <a:spAutoFit/>
            <a:scene3d>
              <a:camera prst="orthographicFront"/>
              <a:lightRig rig="threePt" dir="t"/>
            </a:scene3d>
          </a:bodyPr>
          <a:p>
            <a:r>
              <a:rPr lang="zh-CN" altLang="en-US">
                <a:solidFill>
                  <a:schemeClr val="accent1"/>
                </a:solidFill>
                <a:effectLst>
                  <a:outerShdw blurRad="38100" dist="25400" dir="5400000" algn="ctr" rotWithShape="0">
                    <a:srgbClr val="6E747A">
                      <a:alpha val="43000"/>
                    </a:srgbClr>
                  </a:outerShdw>
                </a:effectLst>
              </a:rPr>
              <a:t>虚拟现实特性：多感知性、存在感、交互性、自主性</a:t>
            </a:r>
            <a:endParaRPr lang="zh-CN" altLang="en-US">
              <a:solidFill>
                <a:schemeClr val="accent1"/>
              </a:solidFill>
              <a:effectLst>
                <a:outerShdw blurRad="38100" dist="25400" dir="5400000" algn="ctr" rotWithShape="0">
                  <a:srgbClr val="6E747A">
                    <a:alpha val="43000"/>
                  </a:srgbClr>
                </a:outerShdw>
              </a:effectLst>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2525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7</a:t>
            </a:r>
            <a:endParaRPr lang="en-US" altLang="zh-CN" sz="1400">
              <a:latin typeface="思源黑体" panose="020B0400000000000000" charset="-122"/>
              <a:ea typeface="思源黑体" panose="020B0400000000000000" charset="-122"/>
            </a:endParaRPr>
          </a:p>
        </p:txBody>
      </p:sp>
      <p:sp>
        <p:nvSpPr>
          <p:cNvPr id="7" name="矩形 6"/>
          <p:cNvSpPr>
            <a:spLocks noChangeArrowheads="1"/>
          </p:cNvSpPr>
          <p:nvPr/>
        </p:nvSpPr>
        <p:spPr bwMode="auto">
          <a:xfrm>
            <a:off x="789305" y="5031740"/>
            <a:ext cx="5490210" cy="10795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l">
              <a:spcBef>
                <a:spcPct val="0"/>
              </a:spcBef>
            </a:pPr>
            <a:r>
              <a:rPr lang="en-US" altLang="zh-CN" sz="2000" kern="0" noProof="0" smtClean="0">
                <a:ln>
                  <a:noFill/>
                </a:ln>
                <a:gradFill>
                  <a:gsLst>
                    <a:gs pos="0">
                      <a:srgbClr val="E30000"/>
                    </a:gs>
                    <a:gs pos="100000">
                      <a:srgbClr val="760303"/>
                    </a:gs>
                  </a:gsLst>
                  <a:lin scaled="0"/>
                </a:gradFill>
                <a:effectLst>
                  <a:outerShdw blurRad="38100" dist="38100" dir="2700000" algn="tl">
                    <a:srgbClr val="000000">
                      <a:alpha val="43137"/>
                    </a:srgbClr>
                  </a:outerShdw>
                </a:effectLst>
                <a:uLnTx/>
                <a:uFillTx/>
                <a:sym typeface="+mn-ea"/>
              </a:rPr>
              <a:t>       </a:t>
            </a:r>
            <a:r>
              <a:rPr lang="zh-CN" altLang="en-US" sz="2000" kern="0" noProof="0" smtClean="0">
                <a:ln>
                  <a:noFill/>
                </a:ln>
                <a:gradFill>
                  <a:gsLst>
                    <a:gs pos="0">
                      <a:srgbClr val="E30000"/>
                    </a:gs>
                    <a:gs pos="100000">
                      <a:srgbClr val="760303"/>
                    </a:gs>
                  </a:gsLst>
                  <a:lin scaled="0"/>
                </a:gradFill>
                <a:effectLst>
                  <a:outerShdw blurRad="38100" dist="38100" dir="2700000" algn="tl">
                    <a:srgbClr val="000000">
                      <a:alpha val="43137"/>
                    </a:srgbClr>
                  </a:outerShdw>
                </a:effectLst>
                <a:uLnTx/>
                <a:uFillTx/>
                <a:sym typeface="+mn-ea"/>
              </a:rPr>
              <a:t>典型的</a:t>
            </a:r>
            <a:r>
              <a:rPr lang="en-US" altLang="zh-CN" sz="2000" kern="0" noProof="0" smtClean="0">
                <a:ln>
                  <a:noFill/>
                </a:ln>
                <a:gradFill>
                  <a:gsLst>
                    <a:gs pos="0">
                      <a:srgbClr val="E30000"/>
                    </a:gs>
                    <a:gs pos="100000">
                      <a:srgbClr val="760303"/>
                    </a:gs>
                  </a:gsLst>
                  <a:lin scaled="0"/>
                </a:gradFill>
                <a:effectLst>
                  <a:outerShdw blurRad="38100" dist="38100" dir="2700000" algn="tl">
                    <a:srgbClr val="000000">
                      <a:alpha val="43137"/>
                    </a:srgbClr>
                  </a:outerShdw>
                </a:effectLst>
                <a:uLnTx/>
                <a:uFillTx/>
                <a:sym typeface="+mn-ea"/>
              </a:rPr>
              <a:t>VR</a:t>
            </a:r>
            <a:r>
              <a:rPr lang="zh-CN" altLang="en-US" sz="2000" kern="0" noProof="0" smtClean="0">
                <a:ln>
                  <a:noFill/>
                </a:ln>
                <a:gradFill>
                  <a:gsLst>
                    <a:gs pos="0">
                      <a:srgbClr val="E30000"/>
                    </a:gs>
                    <a:gs pos="100000">
                      <a:srgbClr val="760303"/>
                    </a:gs>
                  </a:gsLst>
                  <a:lin scaled="0"/>
                </a:gradFill>
                <a:effectLst>
                  <a:outerShdw blurRad="38100" dist="38100" dir="2700000" algn="tl">
                    <a:srgbClr val="000000">
                      <a:alpha val="43137"/>
                    </a:srgbClr>
                  </a:outerShdw>
                </a:effectLst>
                <a:uLnTx/>
                <a:uFillTx/>
                <a:sym typeface="+mn-ea"/>
              </a:rPr>
              <a:t>系统主要由计算机软、硬件系统（包括</a:t>
            </a:r>
            <a:r>
              <a:rPr lang="en-US" altLang="zh-CN" sz="2000" kern="0" noProof="0" smtClean="0">
                <a:ln>
                  <a:noFill/>
                </a:ln>
                <a:gradFill>
                  <a:gsLst>
                    <a:gs pos="0">
                      <a:srgbClr val="E30000"/>
                    </a:gs>
                    <a:gs pos="100000">
                      <a:srgbClr val="760303"/>
                    </a:gs>
                  </a:gsLst>
                  <a:lin scaled="0"/>
                </a:gradFill>
                <a:effectLst>
                  <a:outerShdw blurRad="38100" dist="38100" dir="2700000" algn="tl">
                    <a:srgbClr val="000000">
                      <a:alpha val="43137"/>
                    </a:srgbClr>
                  </a:outerShdw>
                </a:effectLst>
                <a:uLnTx/>
                <a:uFillTx/>
                <a:sym typeface="+mn-ea"/>
              </a:rPr>
              <a:t>VR</a:t>
            </a:r>
            <a:r>
              <a:rPr lang="zh-CN" altLang="en-US" sz="2000" kern="0" noProof="0" smtClean="0">
                <a:ln>
                  <a:noFill/>
                </a:ln>
                <a:gradFill>
                  <a:gsLst>
                    <a:gs pos="0">
                      <a:srgbClr val="E30000"/>
                    </a:gs>
                    <a:gs pos="100000">
                      <a:srgbClr val="760303"/>
                    </a:gs>
                  </a:gsLst>
                  <a:lin scaled="0"/>
                </a:gradFill>
                <a:effectLst>
                  <a:outerShdw blurRad="38100" dist="38100" dir="2700000" algn="tl">
                    <a:srgbClr val="000000">
                      <a:alpha val="43137"/>
                    </a:srgbClr>
                  </a:outerShdw>
                </a:effectLst>
                <a:uLnTx/>
                <a:uFillTx/>
                <a:sym typeface="+mn-ea"/>
              </a:rPr>
              <a:t>软件和</a:t>
            </a:r>
            <a:r>
              <a:rPr lang="en-US" altLang="zh-CN" sz="2000" kern="0" noProof="0" smtClean="0">
                <a:ln>
                  <a:noFill/>
                </a:ln>
                <a:gradFill>
                  <a:gsLst>
                    <a:gs pos="0">
                      <a:srgbClr val="E30000"/>
                    </a:gs>
                    <a:gs pos="100000">
                      <a:srgbClr val="760303"/>
                    </a:gs>
                  </a:gsLst>
                  <a:lin scaled="0"/>
                </a:gradFill>
                <a:effectLst>
                  <a:outerShdw blurRad="38100" dist="38100" dir="2700000" algn="tl">
                    <a:srgbClr val="000000">
                      <a:alpha val="43137"/>
                    </a:srgbClr>
                  </a:outerShdw>
                </a:effectLst>
                <a:uLnTx/>
                <a:uFillTx/>
                <a:sym typeface="+mn-ea"/>
              </a:rPr>
              <a:t>VR</a:t>
            </a:r>
            <a:r>
              <a:rPr lang="zh-CN" altLang="en-US" sz="2000" kern="0" noProof="0" smtClean="0">
                <a:ln>
                  <a:noFill/>
                </a:ln>
                <a:gradFill>
                  <a:gsLst>
                    <a:gs pos="0">
                      <a:srgbClr val="E30000"/>
                    </a:gs>
                    <a:gs pos="100000">
                      <a:srgbClr val="760303"/>
                    </a:gs>
                  </a:gsLst>
                  <a:lin scaled="0"/>
                </a:gradFill>
                <a:effectLst>
                  <a:outerShdw blurRad="38100" dist="38100" dir="2700000" algn="tl">
                    <a:srgbClr val="000000">
                      <a:alpha val="43137"/>
                    </a:srgbClr>
                  </a:outerShdw>
                </a:effectLst>
                <a:uLnTx/>
                <a:uFillTx/>
                <a:sym typeface="+mn-ea"/>
              </a:rPr>
              <a:t>环境数据库）和</a:t>
            </a:r>
            <a:r>
              <a:rPr lang="en-US" altLang="zh-CN" sz="2000" kern="0" noProof="0" smtClean="0">
                <a:ln>
                  <a:noFill/>
                </a:ln>
                <a:gradFill>
                  <a:gsLst>
                    <a:gs pos="0">
                      <a:srgbClr val="E30000"/>
                    </a:gs>
                    <a:gs pos="100000">
                      <a:srgbClr val="760303"/>
                    </a:gs>
                  </a:gsLst>
                  <a:lin scaled="0"/>
                </a:gradFill>
                <a:effectLst>
                  <a:outerShdw blurRad="38100" dist="38100" dir="2700000" algn="tl">
                    <a:srgbClr val="000000">
                      <a:alpha val="43137"/>
                    </a:srgbClr>
                  </a:outerShdw>
                </a:effectLst>
                <a:uLnTx/>
                <a:uFillTx/>
                <a:sym typeface="+mn-ea"/>
              </a:rPr>
              <a:t>VR</a:t>
            </a:r>
            <a:r>
              <a:rPr lang="zh-CN" altLang="en-US" sz="2000" kern="0" noProof="0" smtClean="0">
                <a:ln>
                  <a:noFill/>
                </a:ln>
                <a:gradFill>
                  <a:gsLst>
                    <a:gs pos="0">
                      <a:srgbClr val="E30000"/>
                    </a:gs>
                    <a:gs pos="100000">
                      <a:srgbClr val="760303"/>
                    </a:gs>
                  </a:gsLst>
                  <a:lin scaled="0"/>
                </a:gradFill>
                <a:effectLst>
                  <a:outerShdw blurRad="38100" dist="38100" dir="2700000" algn="tl">
                    <a:srgbClr val="000000">
                      <a:alpha val="43137"/>
                    </a:srgbClr>
                  </a:outerShdw>
                </a:effectLst>
                <a:uLnTx/>
                <a:uFillTx/>
                <a:sym typeface="+mn-ea"/>
              </a:rPr>
              <a:t>输入、输出设备等组成。</a:t>
            </a:r>
            <a:endParaRPr lang="zh-CN" altLang="en-US" sz="2000" b="1" kern="0" cap="all" noProof="0" smtClean="0">
              <a:ln>
                <a:noFill/>
              </a:ln>
              <a:gradFill>
                <a:gsLst>
                  <a:gs pos="0">
                    <a:srgbClr val="E30000"/>
                  </a:gs>
                  <a:gs pos="100000">
                    <a:srgbClr val="760303"/>
                  </a:gs>
                </a:gsLst>
                <a:lin scaled="0"/>
              </a:gradFill>
              <a:effectLst>
                <a:outerShdw blurRad="38100" dist="38100" dir="2700000" algn="tl">
                  <a:srgbClr val="000000">
                    <a:alpha val="43137"/>
                  </a:srgbClr>
                </a:outerShdw>
              </a:effectLst>
              <a:uLnTx/>
              <a:uFillTx/>
              <a:latin typeface="思源黑体" panose="020B0400000000000000" charset="-122"/>
              <a:ea typeface="思源黑体" panose="020B0400000000000000" charset="-122"/>
              <a:cs typeface="+mj-cs"/>
              <a:sym typeface="+mn-ea"/>
            </a:endParaRPr>
          </a:p>
        </p:txBody>
      </p:sp>
      <p:grpSp>
        <p:nvGrpSpPr>
          <p:cNvPr id="2" name="组合 1"/>
          <p:cNvGrpSpPr/>
          <p:nvPr/>
        </p:nvGrpSpPr>
        <p:grpSpPr>
          <a:xfrm>
            <a:off x="1827789" y="339725"/>
            <a:ext cx="8275007" cy="726440"/>
            <a:chOff x="2110" y="535"/>
            <a:chExt cx="9774" cy="858"/>
          </a:xfrm>
        </p:grpSpPr>
        <p:sp>
          <p:nvSpPr>
            <p:cNvPr id="18" name="TextBox 23"/>
            <p:cNvSpPr txBox="1"/>
            <p:nvPr/>
          </p:nvSpPr>
          <p:spPr>
            <a:xfrm>
              <a:off x="4752" y="535"/>
              <a:ext cx="4732" cy="485"/>
            </a:xfrm>
            <a:prstGeom prst="rect">
              <a:avLst/>
            </a:prstGeom>
            <a:noFill/>
          </p:spPr>
          <p:txBody>
            <a:bodyPr wrap="square" lIns="0" tIns="0" rIns="0" bIns="0" rtlCol="0">
              <a:spAutoFit/>
            </a:bodyPr>
            <a:p>
              <a:pPr algn="ctr"/>
              <a:r>
                <a:rPr lang="en-US" altLang="zh-CN" sz="2665" b="1">
                  <a:solidFill>
                    <a:schemeClr val="tx1">
                      <a:lumMod val="65000"/>
                      <a:lumOff val="35000"/>
                    </a:schemeClr>
                  </a:solidFill>
                  <a:latin typeface="思源黑体" panose="020B0400000000000000" charset="-122"/>
                  <a:ea typeface="思源黑体" panose="020B0400000000000000" charset="-122"/>
                </a:rPr>
                <a:t>1.1</a:t>
              </a:r>
              <a:r>
                <a:rPr lang="zh-CN" altLang="en-US" sz="2665" b="1">
                  <a:solidFill>
                    <a:schemeClr val="tx1">
                      <a:lumMod val="65000"/>
                      <a:lumOff val="35000"/>
                    </a:schemeClr>
                  </a:solidFill>
                  <a:latin typeface="思源黑体" panose="020B0400000000000000" charset="-122"/>
                  <a:ea typeface="思源黑体" panose="020B0400000000000000" charset="-122"/>
                </a:rPr>
                <a:t>虚拟现实基础知识</a:t>
              </a:r>
              <a:endParaRPr lang="zh-CN" altLang="en-US" sz="2665" b="1">
                <a:solidFill>
                  <a:schemeClr val="tx1">
                    <a:lumMod val="65000"/>
                    <a:lumOff val="35000"/>
                  </a:schemeClr>
                </a:solidFill>
                <a:latin typeface="思源黑体" panose="020B0400000000000000" charset="-122"/>
                <a:ea typeface="思源黑体" panose="020B0400000000000000" charset="-122"/>
              </a:endParaRPr>
            </a:p>
          </p:txBody>
        </p:sp>
        <p:pic>
          <p:nvPicPr>
            <p:cNvPr id="21" name="Image 12" descr="Divider Right.png"/>
            <p:cNvPicPr>
              <a:picLocks noChangeAspect="1"/>
            </p:cNvPicPr>
            <p:nvPr/>
          </p:nvPicPr>
          <p:blipFill>
            <a:blip r:embed="rId1"/>
            <a:stretch>
              <a:fillRect/>
            </a:stretch>
          </p:blipFill>
          <p:spPr>
            <a:xfrm flipH="1">
              <a:off x="2110" y="736"/>
              <a:ext cx="2399" cy="83"/>
            </a:xfrm>
            <a:prstGeom prst="rect">
              <a:avLst/>
            </a:prstGeom>
          </p:spPr>
        </p:pic>
        <p:sp>
          <p:nvSpPr>
            <p:cNvPr id="22" name="ZoneTexte 17"/>
            <p:cNvSpPr txBox="1"/>
            <p:nvPr/>
          </p:nvSpPr>
          <p:spPr>
            <a:xfrm>
              <a:off x="5717" y="1019"/>
              <a:ext cx="2978" cy="374"/>
            </a:xfrm>
            <a:prstGeom prst="rect">
              <a:avLst/>
            </a:prstGeom>
            <a:noFill/>
          </p:spPr>
          <p:txBody>
            <a:bodyPr wrap="none" rtlCol="0">
              <a:spAutoFit/>
            </a:bodyPr>
            <a:p>
              <a:pPr algn="ctr"/>
              <a:r>
                <a:rPr lang="zh-CN" altLang="en-US" sz="1465">
                  <a:solidFill>
                    <a:srgbClr val="58595B"/>
                  </a:solidFill>
                  <a:latin typeface="思源黑体" panose="020B0400000000000000" charset="-122"/>
                  <a:ea typeface="思源黑体" panose="020B0400000000000000" charset="-122"/>
                </a:rPr>
                <a:t>     </a:t>
              </a:r>
              <a:r>
                <a:rPr lang="en-US" altLang="zh-CN" sz="1465">
                  <a:solidFill>
                    <a:srgbClr val="58595B"/>
                  </a:solidFill>
                  <a:latin typeface="思源黑体" panose="020B0400000000000000" charset="-122"/>
                  <a:ea typeface="思源黑体" panose="020B0400000000000000" charset="-122"/>
                </a:rPr>
                <a:t>1.1.3 </a:t>
              </a:r>
              <a:r>
                <a:rPr lang="zh-CN" altLang="en-US" sz="1465">
                  <a:solidFill>
                    <a:srgbClr val="58595B"/>
                  </a:solidFill>
                  <a:latin typeface="思源黑体" panose="020B0400000000000000" charset="-122"/>
                  <a:ea typeface="思源黑体" panose="020B0400000000000000" charset="-122"/>
                </a:rPr>
                <a:t>虚拟现实系统的组成   </a:t>
              </a:r>
              <a:endParaRPr lang="zh-CN" altLang="en-US" sz="1465">
                <a:solidFill>
                  <a:srgbClr val="58595B"/>
                </a:solidFill>
                <a:latin typeface="思源黑体" panose="020B0400000000000000" charset="-122"/>
                <a:ea typeface="思源黑体" panose="020B0400000000000000" charset="-122"/>
              </a:endParaRPr>
            </a:p>
          </p:txBody>
        </p:sp>
        <p:pic>
          <p:nvPicPr>
            <p:cNvPr id="23"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pic>
        <p:nvPicPr>
          <p:cNvPr id="445445" name="Picture 5" descr="1"/>
          <p:cNvPicPr>
            <a:picLocks noChangeAspect="1"/>
          </p:cNvPicPr>
          <p:nvPr/>
        </p:nvPicPr>
        <p:blipFill>
          <a:blip r:embed="rId2"/>
          <a:stretch>
            <a:fillRect/>
          </a:stretch>
        </p:blipFill>
        <p:spPr>
          <a:xfrm>
            <a:off x="7051358" y="1456373"/>
            <a:ext cx="4070350" cy="4968875"/>
          </a:xfrm>
          <a:prstGeom prst="rect">
            <a:avLst/>
          </a:prstGeom>
          <a:noFill/>
          <a:ln w="9525">
            <a:noFill/>
          </a:ln>
        </p:spPr>
      </p:pic>
      <p:pic>
        <p:nvPicPr>
          <p:cNvPr id="24" name="图片 23" descr="vivve"/>
          <p:cNvPicPr>
            <a:picLocks noChangeAspect="1"/>
          </p:cNvPicPr>
          <p:nvPr/>
        </p:nvPicPr>
        <p:blipFill>
          <a:blip r:embed="rId3"/>
          <a:stretch>
            <a:fillRect/>
          </a:stretch>
        </p:blipFill>
        <p:spPr>
          <a:xfrm>
            <a:off x="789305" y="1586230"/>
            <a:ext cx="5489575" cy="309816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445445"/>
                                        </p:tgtEl>
                                        <p:attrNameLst>
                                          <p:attrName>style.visibility</p:attrName>
                                        </p:attrNameLst>
                                      </p:cBhvr>
                                      <p:to>
                                        <p:strVal val="visible"/>
                                      </p:to>
                                    </p:set>
                                    <p:animEffect transition="in" filter="wipe(up)">
                                      <p:cBhvr>
                                        <p:cTn id="10" dur="1000"/>
                                        <p:tgtEl>
                                          <p:spTgt spid="445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8</a:t>
            </a:r>
            <a:endParaRPr lang="en-US" altLang="zh-CN" sz="1400">
              <a:latin typeface="思源黑体" panose="020B0400000000000000" charset="-122"/>
              <a:ea typeface="思源黑体" panose="020B0400000000000000" charset="-122"/>
            </a:endParaRPr>
          </a:p>
        </p:txBody>
      </p:sp>
      <p:grpSp>
        <p:nvGrpSpPr>
          <p:cNvPr id="9" name="组合 8"/>
          <p:cNvGrpSpPr/>
          <p:nvPr/>
        </p:nvGrpSpPr>
        <p:grpSpPr>
          <a:xfrm>
            <a:off x="1827789" y="339725"/>
            <a:ext cx="8275007" cy="410633"/>
            <a:chOff x="2110" y="535"/>
            <a:chExt cx="9774" cy="485"/>
          </a:xfrm>
        </p:grpSpPr>
        <p:sp>
          <p:nvSpPr>
            <p:cNvPr id="10" name="TextBox 23"/>
            <p:cNvSpPr txBox="1"/>
            <p:nvPr/>
          </p:nvSpPr>
          <p:spPr>
            <a:xfrm>
              <a:off x="4752" y="535"/>
              <a:ext cx="4732" cy="485"/>
            </a:xfrm>
            <a:prstGeom prst="rect">
              <a:avLst/>
            </a:prstGeom>
            <a:noFill/>
          </p:spPr>
          <p:txBody>
            <a:bodyPr wrap="square" lIns="0" tIns="0" rIns="0" bIns="0" rtlCol="0">
              <a:spAutoFit/>
            </a:bodyPr>
            <a:lstStyle/>
            <a:p>
              <a:pPr algn="ctr"/>
              <a:r>
                <a:rPr lang="en-US" altLang="zh-CN" sz="2665" b="1">
                  <a:solidFill>
                    <a:schemeClr val="tx1">
                      <a:lumMod val="65000"/>
                      <a:lumOff val="35000"/>
                    </a:schemeClr>
                  </a:solidFill>
                  <a:latin typeface="思源黑体" panose="020B0400000000000000" charset="-122"/>
                  <a:ea typeface="思源黑体" panose="020B0400000000000000" charset="-122"/>
                </a:rPr>
                <a:t>1.2</a:t>
              </a:r>
              <a:r>
                <a:rPr lang="zh-CN" altLang="en-US" sz="2665" b="1">
                  <a:solidFill>
                    <a:schemeClr val="tx1">
                      <a:lumMod val="65000"/>
                      <a:lumOff val="35000"/>
                    </a:schemeClr>
                  </a:solidFill>
                  <a:latin typeface="思源黑体" panose="020B0400000000000000" charset="-122"/>
                  <a:ea typeface="思源黑体" panose="020B0400000000000000" charset="-122"/>
                </a:rPr>
                <a:t>虚拟现实系统分类</a:t>
              </a:r>
              <a:endParaRPr lang="zh-CN" altLang="en-US" sz="2665" b="1">
                <a:solidFill>
                  <a:schemeClr val="tx1">
                    <a:lumMod val="65000"/>
                    <a:lumOff val="35000"/>
                  </a:schemeClr>
                </a:solidFill>
                <a:latin typeface="思源黑体" panose="020B0400000000000000" charset="-122"/>
                <a:ea typeface="思源黑体" panose="020B0400000000000000" charset="-122"/>
              </a:endParaRPr>
            </a:p>
          </p:txBody>
        </p:sp>
        <p:pic>
          <p:nvPicPr>
            <p:cNvPr id="14" name="Image 12" descr="Divider Right.png"/>
            <p:cNvPicPr>
              <a:picLocks noChangeAspect="1"/>
            </p:cNvPicPr>
            <p:nvPr/>
          </p:nvPicPr>
          <p:blipFill>
            <a:blip r:embed="rId1"/>
            <a:stretch>
              <a:fillRect/>
            </a:stretch>
          </p:blipFill>
          <p:spPr>
            <a:xfrm flipH="1">
              <a:off x="2110" y="736"/>
              <a:ext cx="2399" cy="83"/>
            </a:xfrm>
            <a:prstGeom prst="rect">
              <a:avLst/>
            </a:prstGeom>
          </p:spPr>
        </p:pic>
        <p:pic>
          <p:nvPicPr>
            <p:cNvPr id="20"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sp>
        <p:nvSpPr>
          <p:cNvPr id="37" name="ZoneTexte 17"/>
          <p:cNvSpPr txBox="1"/>
          <p:nvPr/>
        </p:nvSpPr>
        <p:spPr>
          <a:xfrm>
            <a:off x="365760" y="2085340"/>
            <a:ext cx="3750945" cy="4246245"/>
          </a:xfrm>
          <a:prstGeom prst="rect">
            <a:avLst/>
          </a:prstGeom>
          <a:noFill/>
        </p:spPr>
        <p:txBody>
          <a:bodyPr wrap="square" rtlCol="0">
            <a:spAutoFit/>
            <a:scene3d>
              <a:camera prst="orthographicFront"/>
              <a:lightRig rig="threePt" dir="t"/>
            </a:scene3d>
          </a:bodyPr>
          <a:lstStyle/>
          <a:p>
            <a:pPr marR="0" lvl="0" indent="0" algn="l" defTabSz="914400" rtl="0" fontAlgn="base">
              <a:lnSpc>
                <a:spcPct val="150000"/>
              </a:lnSpc>
              <a:spcBef>
                <a:spcPts val="0"/>
              </a:spcBef>
              <a:spcAft>
                <a:spcPct val="0"/>
              </a:spcAft>
              <a:buClr>
                <a:schemeClr val="hlink"/>
              </a:buClr>
              <a:buSzPct val="75000"/>
              <a:buFont typeface="Wingdings" panose="05000000000000000000" pitchFamily="2" charset="2"/>
              <a:buNone/>
              <a:defRPr/>
            </a:pPr>
            <a:r>
              <a:rPr lang="en-US" altLang="zh-CN" kern="0" noProof="0" smtClean="0">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     </a:t>
            </a:r>
            <a:r>
              <a:rPr lang="zh-CN" altLang="en-US"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利用头盔显示器、洞穴式显示设备和数据手套等交互设备把用户的视觉、听觉和其他感觉封闭起来，而使用户真正成为</a:t>
            </a:r>
            <a:r>
              <a:rPr lang="en-US" altLang="zh-CN"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VR</a:t>
            </a:r>
            <a:r>
              <a:rPr lang="zh-CN" altLang="en-US"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系统内部的一个参与者，产生一种身临其境、全心投入并沉浸其中的体验。</a:t>
            </a:r>
            <a:endParaRPr kumimoji="0" lang="zh-CN" altLang="en-US"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R="0" lvl="0" indent="0" algn="l" defTabSz="914400" rtl="0" fontAlgn="base">
              <a:lnSpc>
                <a:spcPct val="150000"/>
              </a:lnSpc>
              <a:spcBef>
                <a:spcPts val="0"/>
              </a:spcBef>
              <a:spcAft>
                <a:spcPct val="0"/>
              </a:spcAft>
              <a:buClr>
                <a:schemeClr val="hlink"/>
              </a:buClr>
              <a:buSzPct val="75000"/>
              <a:buFont typeface="Wingdings" panose="05000000000000000000" pitchFamily="2" charset="2"/>
              <a:buNone/>
              <a:defRPr/>
            </a:pPr>
            <a:r>
              <a:rPr lang="zh-CN" altLang="en-US"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     与桌面式</a:t>
            </a:r>
            <a:r>
              <a:rPr lang="en-US" altLang="zh-CN"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VR</a:t>
            </a:r>
            <a:r>
              <a:rPr lang="zh-CN" altLang="en-US"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系统相比，沉浸式</a:t>
            </a:r>
            <a:r>
              <a:rPr lang="en-US" altLang="zh-CN"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VR</a:t>
            </a:r>
            <a:r>
              <a:rPr lang="zh-CN" altLang="en-US"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系统的主要特点在于高度的实时性和沉浸感。</a:t>
            </a:r>
            <a:endParaRPr kumimoji="0" lang="zh-CN" altLang="en-US"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L="342900" marR="0" lvl="0" indent="0" algn="l" defTabSz="914400" rtl="0" fontAlgn="base">
              <a:lnSpc>
                <a:spcPct val="150000"/>
              </a:lnSpc>
              <a:spcBef>
                <a:spcPts val="0"/>
              </a:spcBef>
              <a:spcAft>
                <a:spcPct val="0"/>
              </a:spcAft>
              <a:buClr>
                <a:schemeClr val="hlink"/>
              </a:buClr>
              <a:buSzPct val="75000"/>
              <a:buFont typeface="Wingdings" panose="05000000000000000000" pitchFamily="2" charset="2"/>
              <a:buNone/>
              <a:defRPr/>
            </a:pPr>
            <a:r>
              <a:rPr lang="zh-CN" altLang="en-US" kern="0" noProof="0" smtClean="0">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endParaRPr lang="zh-CN" altLang="en-US" kern="0" noProof="0" smtClean="0">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3" name="图片 2" descr="沉浸式vr"/>
          <p:cNvPicPr>
            <a:picLocks noChangeAspect="1"/>
          </p:cNvPicPr>
          <p:nvPr/>
        </p:nvPicPr>
        <p:blipFill>
          <a:blip r:embed="rId2"/>
          <a:stretch>
            <a:fillRect/>
          </a:stretch>
        </p:blipFill>
        <p:spPr>
          <a:xfrm>
            <a:off x="4381500" y="1251585"/>
            <a:ext cx="7620000" cy="5080000"/>
          </a:xfrm>
          <a:prstGeom prst="rect">
            <a:avLst/>
          </a:prstGeom>
        </p:spPr>
      </p:pic>
      <p:sp>
        <p:nvSpPr>
          <p:cNvPr id="458755" name="Rectangle 3"/>
          <p:cNvSpPr>
            <a:spLocks noGrp="1" noChangeArrowheads="1"/>
          </p:cNvSpPr>
          <p:nvPr>
            <p:ph idx="1"/>
          </p:nvPr>
        </p:nvSpPr>
        <p:spPr>
          <a:xfrm>
            <a:off x="214630" y="1251585"/>
            <a:ext cx="4053205" cy="612775"/>
          </a:xfrm>
          <a:gradFill>
            <a:gsLst>
              <a:gs pos="0">
                <a:srgbClr val="007BD3"/>
              </a:gs>
              <a:gs pos="100000">
                <a:srgbClr val="034373"/>
              </a:gs>
            </a:gsLst>
            <a:lin ang="5400000" scaled="0"/>
          </a:gradFill>
        </p:spPr>
        <p:txBody>
          <a:bodyPr vert="horz" wrap="square" lIns="91440" tIns="45720" rIns="91440" bIns="45720" numCol="1" anchor="t" anchorCtr="0" compatLnSpc="1">
            <a:scene3d>
              <a:camera prst="orthographicFront"/>
              <a:lightRig rig="threePt" dir="t"/>
            </a:scene3d>
          </a:bodyPr>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defRPr/>
            </a:pPr>
            <a:r>
              <a:rPr kumimoji="0" lang="en-US" altLang="zh-CN"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1.2.1	    </a:t>
            </a:r>
            <a:r>
              <a:rPr kumimoji="0" lang="zh-CN" altLang="en-US"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沉浸式</a:t>
            </a:r>
            <a:r>
              <a:rPr kumimoji="0" lang="en-US" altLang="zh-CN"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VR</a:t>
            </a:r>
            <a:r>
              <a:rPr kumimoji="0" lang="zh-CN" altLang="en-US"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系统</a:t>
            </a:r>
            <a:endParaRPr kumimoji="0" lang="zh-CN" altLang="en-US"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7"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 calcmode="lin" valueType="num">
                                      <p:cBhvr>
                                        <p:cTn id="10" dur="500" fill="hold"/>
                                        <p:tgtEl>
                                          <p:spTgt spid="37"/>
                                        </p:tgtEl>
                                        <p:attrNameLst>
                                          <p:attrName>ppt_w</p:attrName>
                                        </p:attrNameLst>
                                      </p:cBhvr>
                                      <p:tavLst>
                                        <p:tav tm="0">
                                          <p:val>
                                            <p:fltVal val="0"/>
                                          </p:val>
                                        </p:tav>
                                        <p:tav tm="100000">
                                          <p:val>
                                            <p:strVal val="#ppt_w"/>
                                          </p:val>
                                        </p:tav>
                                      </p:tavLst>
                                    </p:anim>
                                    <p:anim calcmode="lin" valueType="num">
                                      <p:cBhvr>
                                        <p:cTn id="11"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矩形标注 10"/>
          <p:cNvSpPr/>
          <p:nvPr/>
        </p:nvSpPr>
        <p:spPr>
          <a:xfrm>
            <a:off x="11535410" y="151130"/>
            <a:ext cx="466090" cy="290830"/>
          </a:xfrm>
          <a:prstGeom prst="wedgeRectCallout">
            <a:avLst/>
          </a:prstGeom>
          <a:solidFill>
            <a:srgbClr val="00C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latin typeface="思源黑体" panose="020B0400000000000000" charset="-122"/>
                <a:ea typeface="思源黑体" panose="020B0400000000000000" charset="-122"/>
              </a:rPr>
              <a:t>9</a:t>
            </a:r>
            <a:endParaRPr lang="en-US" altLang="zh-CN" sz="1400">
              <a:latin typeface="思源黑体" panose="020B0400000000000000" charset="-122"/>
              <a:ea typeface="思源黑体" panose="020B0400000000000000" charset="-122"/>
            </a:endParaRPr>
          </a:p>
        </p:txBody>
      </p:sp>
      <p:grpSp>
        <p:nvGrpSpPr>
          <p:cNvPr id="9" name="组合 8"/>
          <p:cNvGrpSpPr/>
          <p:nvPr/>
        </p:nvGrpSpPr>
        <p:grpSpPr>
          <a:xfrm>
            <a:off x="1827789" y="339725"/>
            <a:ext cx="8275007" cy="410633"/>
            <a:chOff x="2110" y="535"/>
            <a:chExt cx="9774" cy="485"/>
          </a:xfrm>
        </p:grpSpPr>
        <p:sp>
          <p:nvSpPr>
            <p:cNvPr id="10" name="TextBox 23"/>
            <p:cNvSpPr txBox="1"/>
            <p:nvPr/>
          </p:nvSpPr>
          <p:spPr>
            <a:xfrm>
              <a:off x="4752" y="535"/>
              <a:ext cx="4732" cy="485"/>
            </a:xfrm>
            <a:prstGeom prst="rect">
              <a:avLst/>
            </a:prstGeom>
            <a:noFill/>
          </p:spPr>
          <p:txBody>
            <a:bodyPr wrap="square" lIns="0" tIns="0" rIns="0" bIns="0" rtlCol="0">
              <a:spAutoFit/>
            </a:bodyPr>
            <a:lstStyle/>
            <a:p>
              <a:pPr algn="ctr"/>
              <a:r>
                <a:rPr lang="en-US" altLang="zh-CN" sz="2665" b="1">
                  <a:solidFill>
                    <a:schemeClr val="tx1">
                      <a:lumMod val="65000"/>
                      <a:lumOff val="35000"/>
                    </a:schemeClr>
                  </a:solidFill>
                  <a:latin typeface="思源黑体" panose="020B0400000000000000" charset="-122"/>
                  <a:ea typeface="思源黑体" panose="020B0400000000000000" charset="-122"/>
                </a:rPr>
                <a:t>1.2</a:t>
              </a:r>
              <a:r>
                <a:rPr lang="zh-CN" altLang="en-US" sz="2665" b="1">
                  <a:solidFill>
                    <a:schemeClr val="tx1">
                      <a:lumMod val="65000"/>
                      <a:lumOff val="35000"/>
                    </a:schemeClr>
                  </a:solidFill>
                  <a:latin typeface="思源黑体" panose="020B0400000000000000" charset="-122"/>
                  <a:ea typeface="思源黑体" panose="020B0400000000000000" charset="-122"/>
                </a:rPr>
                <a:t>虚拟现实系统分类</a:t>
              </a:r>
              <a:endParaRPr lang="zh-CN" altLang="en-US" sz="2665" b="1">
                <a:solidFill>
                  <a:schemeClr val="tx1">
                    <a:lumMod val="65000"/>
                    <a:lumOff val="35000"/>
                  </a:schemeClr>
                </a:solidFill>
                <a:latin typeface="思源黑体" panose="020B0400000000000000" charset="-122"/>
                <a:ea typeface="思源黑体" panose="020B0400000000000000" charset="-122"/>
              </a:endParaRPr>
            </a:p>
          </p:txBody>
        </p:sp>
        <p:pic>
          <p:nvPicPr>
            <p:cNvPr id="14" name="Image 12" descr="Divider Right.png"/>
            <p:cNvPicPr>
              <a:picLocks noChangeAspect="1"/>
            </p:cNvPicPr>
            <p:nvPr/>
          </p:nvPicPr>
          <p:blipFill>
            <a:blip r:embed="rId1"/>
            <a:stretch>
              <a:fillRect/>
            </a:stretch>
          </p:blipFill>
          <p:spPr>
            <a:xfrm flipH="1">
              <a:off x="2110" y="736"/>
              <a:ext cx="2399" cy="83"/>
            </a:xfrm>
            <a:prstGeom prst="rect">
              <a:avLst/>
            </a:prstGeom>
          </p:spPr>
        </p:pic>
        <p:pic>
          <p:nvPicPr>
            <p:cNvPr id="20" name="Image 12" descr="Divider Right.png"/>
            <p:cNvPicPr>
              <a:picLocks noChangeAspect="1"/>
            </p:cNvPicPr>
            <p:nvPr/>
          </p:nvPicPr>
          <p:blipFill>
            <a:blip r:embed="rId1"/>
            <a:stretch>
              <a:fillRect/>
            </a:stretch>
          </p:blipFill>
          <p:spPr>
            <a:xfrm rot="10800000" flipH="1">
              <a:off x="9485" y="736"/>
              <a:ext cx="2399" cy="83"/>
            </a:xfrm>
            <a:prstGeom prst="rect">
              <a:avLst/>
            </a:prstGeom>
          </p:spPr>
        </p:pic>
      </p:grpSp>
      <p:sp>
        <p:nvSpPr>
          <p:cNvPr id="37" name="ZoneTexte 17"/>
          <p:cNvSpPr txBox="1"/>
          <p:nvPr/>
        </p:nvSpPr>
        <p:spPr>
          <a:xfrm>
            <a:off x="365760" y="2085340"/>
            <a:ext cx="3750945" cy="2584450"/>
          </a:xfrm>
          <a:prstGeom prst="rect">
            <a:avLst/>
          </a:prstGeom>
          <a:noFill/>
        </p:spPr>
        <p:txBody>
          <a:bodyPr wrap="square" rtlCol="0">
            <a:spAutoFit/>
            <a:scene3d>
              <a:camera prst="orthographicFront"/>
              <a:lightRig rig="threePt" dir="t"/>
            </a:scene3d>
          </a:bodyPr>
          <a:lstStyle/>
          <a:p>
            <a:pPr marR="0" lvl="0" indent="0" algn="l" defTabSz="914400" rtl="0" fontAlgn="base">
              <a:lnSpc>
                <a:spcPct val="150000"/>
              </a:lnSpc>
              <a:spcBef>
                <a:spcPts val="0"/>
              </a:spcBef>
              <a:spcAft>
                <a:spcPct val="0"/>
              </a:spcAft>
              <a:buClr>
                <a:schemeClr val="hlink"/>
              </a:buClr>
              <a:buSzPct val="75000"/>
              <a:buFont typeface="Wingdings" panose="05000000000000000000" pitchFamily="2" charset="2"/>
              <a:buNone/>
              <a:defRPr/>
            </a:pPr>
            <a:r>
              <a:rPr lang="en-US" altLang="zh-CN" noProof="0" smtClean="0">
                <a:ln>
                  <a:noFill/>
                </a:ln>
                <a:effectLst>
                  <a:outerShdw blurRad="38100" dist="38100" dir="2700000" algn="tl">
                    <a:srgbClr val="010199"/>
                  </a:outerShdw>
                </a:effectLst>
                <a:uLnTx/>
                <a:uFillTx/>
                <a:latin typeface="Arial" panose="020B0604020202020204" pitchFamily="34" charset="0"/>
                <a:ea typeface="宋体" panose="02010600030101010101" pitchFamily="2" charset="-122"/>
                <a:sym typeface="+mn-ea"/>
              </a:rPr>
              <a:t>      </a:t>
            </a:r>
            <a:r>
              <a:rPr lang="zh-CN" altLang="en-US"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使用个人计算机和低级工作站来产生三维空间的交互场景。</a:t>
            </a:r>
            <a:endParaRPr kumimoji="0" lang="zh-CN" altLang="en-US" b="0" i="0" u="none" strike="noStrike" kern="1200" cap="none" spc="0" normalizeH="0" baseline="0" noProof="0" smtClean="0">
              <a:ln>
                <a:noFill/>
              </a:ln>
              <a:solidFill>
                <a:schemeClr val="tx1"/>
              </a:solidFill>
              <a:effectLst/>
              <a:uLnTx/>
              <a:uFillTx/>
              <a:latin typeface="微软雅黑" panose="020B0503020204020204" charset="-122"/>
              <a:ea typeface="微软雅黑" panose="020B0503020204020204" charset="-122"/>
              <a:cs typeface="微软雅黑" panose="020B0503020204020204" charset="-122"/>
            </a:endParaRPr>
          </a:p>
          <a:p>
            <a:pPr marR="0" lvl="0" indent="0" algn="l" defTabSz="914400" rtl="0" fontAlgn="base">
              <a:lnSpc>
                <a:spcPct val="150000"/>
              </a:lnSpc>
              <a:spcBef>
                <a:spcPts val="0"/>
              </a:spcBef>
              <a:spcAft>
                <a:spcPct val="0"/>
              </a:spcAft>
              <a:buClr>
                <a:schemeClr val="hlink"/>
              </a:buClr>
              <a:buSzPct val="75000"/>
              <a:buFont typeface="Wingdings" panose="05000000000000000000" pitchFamily="2" charset="2"/>
              <a:buNone/>
              <a:defRPr/>
            </a:pPr>
            <a:r>
              <a:rPr lang="zh-CN" altLang="en-US" noProof="0" smtClean="0">
                <a:ln>
                  <a:noFill/>
                </a:ln>
                <a:effectLst/>
                <a:uLnTx/>
                <a:uFillTx/>
                <a:latin typeface="微软雅黑" panose="020B0503020204020204" charset="-122"/>
                <a:ea typeface="微软雅黑" panose="020B0503020204020204" charset="-122"/>
                <a:cs typeface="微软雅黑" panose="020B0503020204020204" charset="-122"/>
                <a:sym typeface="+mn-ea"/>
              </a:rPr>
              <a:t>      用户会受到周围现实环境的干扰而不能获得完全的沉浸感，但由于其成本相对较低桌面式VR系统仍然比较普及。</a:t>
            </a:r>
            <a:r>
              <a:rPr lang="zh-CN" altLang="en-US" kern="0" noProof="0" smtClean="0">
                <a:solidFill>
                  <a:schemeClr val="bg1"/>
                </a:solidFill>
                <a:effectLst/>
                <a:uLnTx/>
                <a:uFillTx/>
                <a:latin typeface="微软雅黑" panose="020B0503020204020204" charset="-122"/>
                <a:ea typeface="微软雅黑" panose="020B0503020204020204" charset="-122"/>
                <a:cs typeface="微软雅黑" panose="020B0503020204020204" charset="-122"/>
                <a:sym typeface="+mn-ea"/>
              </a:rPr>
              <a:t>。</a:t>
            </a:r>
            <a:endParaRPr lang="zh-CN" altLang="en-US" kern="0" noProof="0" smtClean="0">
              <a:solidFill>
                <a:schemeClr val="bg1"/>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458755" name="Rectangle 3"/>
          <p:cNvSpPr>
            <a:spLocks noGrp="1" noChangeArrowheads="1"/>
          </p:cNvSpPr>
          <p:nvPr>
            <p:ph idx="1"/>
          </p:nvPr>
        </p:nvSpPr>
        <p:spPr>
          <a:xfrm>
            <a:off x="214630" y="1251585"/>
            <a:ext cx="4053205" cy="612775"/>
          </a:xfrm>
          <a:gradFill>
            <a:gsLst>
              <a:gs pos="0">
                <a:srgbClr val="14CD68"/>
              </a:gs>
              <a:gs pos="100000">
                <a:srgbClr val="0B6E38"/>
              </a:gs>
            </a:gsLst>
            <a:lin ang="5400000" scaled="0"/>
          </a:gradFill>
        </p:spPr>
        <p:txBody>
          <a:bodyPr vert="horz" wrap="square" lIns="91440" tIns="45720" rIns="91440" bIns="45720" numCol="1" anchor="t" anchorCtr="0" compatLnSpc="1">
            <a:scene3d>
              <a:camera prst="orthographicFront"/>
              <a:lightRig rig="threePt" dir="t"/>
            </a:scene3d>
          </a:bodyPr>
          <a:p>
            <a:pPr marL="342900" marR="0" lvl="0" indent="-34290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defRPr/>
            </a:pPr>
            <a:r>
              <a:rPr kumimoji="0" lang="en-US" altLang="zh-CN"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1.2.2	</a:t>
            </a:r>
            <a:r>
              <a:rPr kumimoji="0"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桌面</a:t>
            </a:r>
            <a:r>
              <a:rPr kumimoji="0" lang="zh-CN" altLang="en-US"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式</a:t>
            </a:r>
            <a:r>
              <a:rPr kumimoji="0" lang="en-US" altLang="zh-CN"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VR</a:t>
            </a:r>
            <a:r>
              <a:rPr kumimoji="0" lang="zh-CN" altLang="en-US"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rPr>
              <a:t>系统</a:t>
            </a:r>
            <a:endParaRPr kumimoji="0" lang="zh-CN" altLang="en-US" sz="2800" b="0" i="0" u="none" strike="noStrike" kern="0" cap="none" spc="0" normalizeH="0" baseline="0" noProof="0" smtClean="0">
              <a:solidFill>
                <a:schemeClr val="bg1"/>
              </a:solidFill>
              <a:effectLst>
                <a:outerShdw blurRad="38100" dist="25400" dir="5400000" algn="ctr" rotWithShape="0">
                  <a:srgbClr val="6E747A">
                    <a:alpha val="43000"/>
                  </a:srgbClr>
                </a:outerShdw>
              </a:effectLst>
              <a:uLnTx/>
              <a:uFillTx/>
              <a:latin typeface="+mn-lt"/>
              <a:ea typeface="+mn-ea"/>
              <a:cs typeface="+mn-cs"/>
            </a:endParaRPr>
          </a:p>
        </p:txBody>
      </p:sp>
      <p:pic>
        <p:nvPicPr>
          <p:cNvPr id="2" name="图片 1" descr="桌面vr01"/>
          <p:cNvPicPr>
            <a:picLocks noChangeAspect="1"/>
          </p:cNvPicPr>
          <p:nvPr/>
        </p:nvPicPr>
        <p:blipFill>
          <a:blip r:embed="rId2"/>
          <a:stretch>
            <a:fillRect/>
          </a:stretch>
        </p:blipFill>
        <p:spPr>
          <a:xfrm>
            <a:off x="7581900" y="1251585"/>
            <a:ext cx="4419600" cy="2984500"/>
          </a:xfrm>
          <a:prstGeom prst="rect">
            <a:avLst/>
          </a:prstGeom>
        </p:spPr>
      </p:pic>
      <p:pic>
        <p:nvPicPr>
          <p:cNvPr id="4" name="图片 3" descr="桌面vr03"/>
          <p:cNvPicPr>
            <a:picLocks noChangeAspect="1"/>
          </p:cNvPicPr>
          <p:nvPr/>
        </p:nvPicPr>
        <p:blipFill>
          <a:blip r:embed="rId3"/>
          <a:srcRect r="27069" b="24562"/>
          <a:stretch>
            <a:fillRect/>
          </a:stretch>
        </p:blipFill>
        <p:spPr>
          <a:xfrm>
            <a:off x="4705985" y="3621405"/>
            <a:ext cx="4182110" cy="271018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p:random/>
      </p:transition>
    </mc:Choice>
    <mc:Fallback>
      <p:transition advClick="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7"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 calcmode="lin" valueType="num">
                                      <p:cBhvr>
                                        <p:cTn id="10" dur="500" fill="hold"/>
                                        <p:tgtEl>
                                          <p:spTgt spid="37"/>
                                        </p:tgtEl>
                                        <p:attrNameLst>
                                          <p:attrName>ppt_w</p:attrName>
                                        </p:attrNameLst>
                                      </p:cBhvr>
                                      <p:tavLst>
                                        <p:tav tm="0">
                                          <p:val>
                                            <p:fltVal val="0"/>
                                          </p:val>
                                        </p:tav>
                                        <p:tav tm="100000">
                                          <p:val>
                                            <p:strVal val="#ppt_w"/>
                                          </p:val>
                                        </p:tav>
                                      </p:tavLst>
                                    </p:anim>
                                    <p:anim calcmode="lin" valueType="num">
                                      <p:cBhvr>
                                        <p:cTn id="11" dur="500" fill="hold"/>
                                        <p:tgtEl>
                                          <p:spTgt spid="3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ISPRING_PRESENTATION_TITLE" val="微立体风格公司及项目介绍"/>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63.xml><?xml version="1.0" encoding="utf-8"?>
<p:tagLst xmlns:p="http://schemas.openxmlformats.org/presentationml/2006/main">
  <p:tag name="KSO_WM_BEAUTIFY_FLAG" val="#wm#"/>
  <p:tag name="KSO_WM_TEMPLATE_CATEGORY" val="custom"/>
  <p:tag name="KSO_WM_TEMPLATE_INDEX" val="20187308"/>
</p:tagLst>
</file>

<file path=ppt/tags/tag64.xml><?xml version="1.0" encoding="utf-8"?>
<p:tagLst xmlns:p="http://schemas.openxmlformats.org/presentationml/2006/main">
  <p:tag name="KSO_WM_BEAUTIFY_FLAG" val="#wm#"/>
  <p:tag name="KSO_WM_TEMPLATE_CATEGORY" val="custom"/>
  <p:tag name="KSO_WM_TEMPLATE_INDEX" val="20187308"/>
</p:tagLst>
</file>

<file path=ppt/tags/tag65.xml><?xml version="1.0" encoding="utf-8"?>
<p:tagLst xmlns:p="http://schemas.openxmlformats.org/presentationml/2006/main">
  <p:tag name="KSO_WM_BEAUTIFY_FLAG" val="#wm#"/>
  <p:tag name="KSO_WM_TEMPLATE_CATEGORY" val="custom"/>
  <p:tag name="KSO_WM_TEMPLATE_INDEX" val="20187308"/>
</p:tagLst>
</file>

<file path=ppt/tags/tag66.xml><?xml version="1.0" encoding="utf-8"?>
<p:tagLst xmlns:p="http://schemas.openxmlformats.org/presentationml/2006/main">
  <p:tag name="KSO_WM_BEAUTIFY_FLAG" val="#wm#"/>
  <p:tag name="KSO_WM_TEMPLATE_CATEGORY" val="custom"/>
  <p:tag name="KSO_WM_TEMPLATE_INDEX" val="20187308"/>
</p:tagLst>
</file>

<file path=ppt/tags/tag6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201374_1*q_h_f*1_3_1"/>
  <p:tag name="KSO_WM_TEMPLATE_CATEGORY" val="diagram"/>
  <p:tag name="KSO_WM_TEMPLATE_INDEX" val="20201374"/>
  <p:tag name="KSO_WM_UNIT_LAYERLEVEL" val="1_1_1"/>
  <p:tag name="KSO_WM_TAG_VERSION" val="1.0"/>
  <p:tag name="KSO_WM_BEAUTIFY_FLAG" val="#wm#"/>
  <p:tag name="KSO_WM_UNIT_PRESET_TEXT" val="完成关于办理申报“国家循环化改造示范试点园区试点企业扶持资金”工作汇报"/>
  <p:tag name="KSO_WM_UNIT_VALUE" val="72"/>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201374_1*q_h_f*1_2_1"/>
  <p:tag name="KSO_WM_TEMPLATE_CATEGORY" val="diagram"/>
  <p:tag name="KSO_WM_TEMPLATE_INDEX" val="20201374"/>
  <p:tag name="KSO_WM_UNIT_LAYERLEVEL" val="1_1_1"/>
  <p:tag name="KSO_WM_TAG_VERSION" val="1.0"/>
  <p:tag name="KSO_WM_BEAUTIFY_FLAG" val="#wm#"/>
  <p:tag name="KSO_WM_UNIT_PRESET_TEXT" val="盯紧河海大学海域环评、海域使用论证编制工作，明天早上催促河海大学负责人必须提供海域环评、海域使用论证初稿至邮箱"/>
  <p:tag name="KSO_WM_UNIT_VALUE" val="72"/>
  <p:tag name="KSO_WM_UNIT_TEXT_FILL_FORE_SCHEMECOLOR_INDEX" val="13"/>
  <p:tag name="KSO_WM_UNIT_TEXT_FILL_TYPE" val="1"/>
  <p:tag name="KSO_WM_UNIT_USESOURCEFORMAT_APPLY" val="1"/>
</p:tagLst>
</file>

<file path=ppt/tags/tag6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201374_1*q_h_f*1_1_1"/>
  <p:tag name="KSO_WM_TEMPLATE_CATEGORY" val="diagram"/>
  <p:tag name="KSO_WM_TEMPLATE_INDEX" val="20201374"/>
  <p:tag name="KSO_WM_UNIT_LAYERLEVEL" val="1_1_1"/>
  <p:tag name="KSO_WM_TAG_VERSION" val="1.0"/>
  <p:tag name="KSO_WM_BEAUTIFY_FLAG" val="#wm#"/>
  <p:tag name="KSO_WM_UNIT_PRESET_TEXT" val="完成关于二产工程可行性报告、二产地质灾害评估报告、三产围墙设计和施工、土地整理平整、中间便道修建的三个报件起草"/>
  <p:tag name="KSO_WM_UNIT_VALUE" val="72"/>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201374_1*q_i*1_1"/>
  <p:tag name="KSO_WM_TEMPLATE_CATEGORY" val="diagram"/>
  <p:tag name="KSO_WM_TEMPLATE_INDEX" val="20201374"/>
  <p:tag name="KSO_WM_UNIT_LAYERLEVEL" val="1_1"/>
  <p:tag name="KSO_WM_TAG_VERSION" val="1.0"/>
  <p:tag name="KSO_WM_BEAUTIFY_FLAG" val="#wm#"/>
  <p:tag name="KSO_WM_UNIT_LINE_FORE_SCHEMECOLOR_INDEX" val="14"/>
  <p:tag name="KSO_WM_UNIT_LINE_FILL_TYPE" val="2"/>
  <p:tag name="KSO_WM_UNIT_TEXT_FILL_FORE_SCHEMECOLOR_INDEX" val="13"/>
  <p:tag name="KSO_WM_UNIT_TEXT_FILL_TYPE" val="1"/>
  <p:tag name="KSO_WM_UNIT_USESOURCEFORMAT_APPLY"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201374_1*q_h_i*1_3_1"/>
  <p:tag name="KSO_WM_TEMPLATE_CATEGORY" val="diagram"/>
  <p:tag name="KSO_WM_TEMPLATE_INDEX" val="20201374"/>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13"/>
  <p:tag name="KSO_WM_UNIT_TEXT_FILL_TYPE" val="1"/>
  <p:tag name="KSO_WM_UNIT_USESOURCEFORMAT_APPLY"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201374_1*q_h_i*1_2_1"/>
  <p:tag name="KSO_WM_TEMPLATE_CATEGORY" val="diagram"/>
  <p:tag name="KSO_WM_TEMPLATE_INDEX" val="20201374"/>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TEXT_FILL_FORE_SCHEMECOLOR_INDEX" val="13"/>
  <p:tag name="KSO_WM_UNIT_TEXT_FILL_TYPE" val="1"/>
  <p:tag name="KSO_WM_UNIT_USESOURCEFORMAT_APPLY"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01374_1*q_h_i*1_1_1"/>
  <p:tag name="KSO_WM_TEMPLATE_CATEGORY" val="diagram"/>
  <p:tag name="KSO_WM_TEMPLATE_INDEX" val="20201374"/>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201374_1*q_i*1_2"/>
  <p:tag name="KSO_WM_TEMPLATE_CATEGORY" val="diagram"/>
  <p:tag name="KSO_WM_TEMPLATE_INDEX" val="20201374"/>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201374_1*q_i*1_3"/>
  <p:tag name="KSO_WM_TEMPLATE_CATEGORY" val="diagram"/>
  <p:tag name="KSO_WM_TEMPLATE_INDEX" val="20201374"/>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4"/>
  <p:tag name="KSO_WM_UNIT_ID" val="diagram20201374_1*q_i*1_4"/>
  <p:tag name="KSO_WM_TEMPLATE_CATEGORY" val="diagram"/>
  <p:tag name="KSO_WM_TEMPLATE_INDEX" val="20201374"/>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7.xml><?xml version="1.0" encoding="utf-8"?>
<p:tagLst xmlns:p="http://schemas.openxmlformats.org/presentationml/2006/main">
  <p:tag name="KSO_WM_UNIT_ISCONTENTSTITLE" val="0"/>
  <p:tag name="KSO_WM_UNIT_PRESET_TEXT" val="第一步"/>
  <p:tag name="KSO_WM_UNIT_NOCLEAR" val="0"/>
  <p:tag name="KSO_WM_UNIT_VALUE" val="4"/>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01374_1*q_h_a*1_1_1"/>
  <p:tag name="KSO_WM_TEMPLATE_CATEGORY" val="diagram"/>
  <p:tag name="KSO_WM_TEMPLATE_INDEX" val="20201374"/>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78.xml><?xml version="1.0" encoding="utf-8"?>
<p:tagLst xmlns:p="http://schemas.openxmlformats.org/presentationml/2006/main">
  <p:tag name="KSO_WM_UNIT_ISCONTENTSTITLE" val="0"/>
  <p:tag name="KSO_WM_UNIT_PRESET_TEXT" val="第二步"/>
  <p:tag name="KSO_WM_UNIT_NOCLEAR" val="0"/>
  <p:tag name="KSO_WM_UNIT_VALUE" val="4"/>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201374_1*q_h_a*1_2_1"/>
  <p:tag name="KSO_WM_TEMPLATE_CATEGORY" val="diagram"/>
  <p:tag name="KSO_WM_TEMPLATE_INDEX" val="20201374"/>
  <p:tag name="KSO_WM_UNIT_LAYERLEVEL" val="1_1_1"/>
  <p:tag name="KSO_WM_TAG_VERSION" val="1.0"/>
  <p:tag name="KSO_WM_BEAUTIFY_FLAG" val="#wm#"/>
  <p:tag name="KSO_WM_UNIT_TEXT_FILL_FORE_SCHEMECOLOR_INDEX" val="7"/>
  <p:tag name="KSO_WM_UNIT_TEXT_FILL_TYPE" val="1"/>
  <p:tag name="KSO_WM_UNIT_USESOURCEFORMAT_APPLY" val="1"/>
</p:tagLst>
</file>

<file path=ppt/tags/tag79.xml><?xml version="1.0" encoding="utf-8"?>
<p:tagLst xmlns:p="http://schemas.openxmlformats.org/presentationml/2006/main">
  <p:tag name="KSO_WM_UNIT_ISCONTENTSTITLE" val="0"/>
  <p:tag name="KSO_WM_UNIT_PRESET_TEXT" val="第三步"/>
  <p:tag name="KSO_WM_UNIT_NOCLEAR" val="0"/>
  <p:tag name="KSO_WM_UNIT_VALUE" val="4"/>
  <p:tag name="KSO_WM_UNIT_HIGHLIGHT" val="0"/>
  <p:tag name="KSO_WM_UNIT_COMPATIBLE" val="0"/>
  <p:tag name="KSO_WM_UNIT_DIAGRAM_ISNUMVISUAL" val="0"/>
  <p:tag name="KSO_WM_UNIT_DIAGRAM_ISREFERUNIT" val="0"/>
  <p:tag name="KSO_WM_DIAGRAM_GROUP_CODE" val="q1-1"/>
  <p:tag name="KSO_WM_UNIT_TYPE" val="q_h_a"/>
  <p:tag name="KSO_WM_UNIT_INDEX" val="1_3_1"/>
  <p:tag name="KSO_WM_UNIT_ID" val="diagram20201374_1*q_h_a*1_3_1"/>
  <p:tag name="KSO_WM_TEMPLATE_CATEGORY" val="diagram"/>
  <p:tag name="KSO_WM_TEMPLATE_INDEX" val="20201374"/>
  <p:tag name="KSO_WM_UNIT_LAYERLEVEL" val="1_1_1"/>
  <p:tag name="KSO_WM_TAG_VERSION" val="1.0"/>
  <p:tag name="KSO_WM_BEAUTIFY_FLAG" val="#wm#"/>
  <p:tag name="KSO_WM_UNIT_TEXT_FILL_FORE_SCHEMECOLOR_INDEX" val="6"/>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01374_1*q_h_i*1_1_3"/>
  <p:tag name="KSO_WM_TEMPLATE_CATEGORY" val="diagram"/>
  <p:tag name="KSO_WM_TEMPLATE_INDEX" val="20201374"/>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201374_1*q_h_i*1_1_2"/>
  <p:tag name="KSO_WM_TEMPLATE_CATEGORY" val="diagram"/>
  <p:tag name="KSO_WM_TEMPLATE_INDEX" val="20201374"/>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 name="KSO_WM_UNIT_USESOURCEFORMAT_APPLY"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201374_1*q_h_i*1_2_3"/>
  <p:tag name="KSO_WM_TEMPLATE_CATEGORY" val="diagram"/>
  <p:tag name="KSO_WM_TEMPLATE_INDEX" val="20201374"/>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201374_1*q_h_i*1_2_2"/>
  <p:tag name="KSO_WM_TEMPLATE_CATEGORY" val="diagram"/>
  <p:tag name="KSO_WM_TEMPLATE_INDEX" val="20201374"/>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 name="KSO_WM_UNIT_USESOURCEFORMAT_APPLY"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201374_1*q_h_i*1_3_3"/>
  <p:tag name="KSO_WM_TEMPLATE_CATEGORY" val="diagram"/>
  <p:tag name="KSO_WM_TEMPLATE_INDEX" val="20201374"/>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201374_1*q_h_i*1_3_2"/>
  <p:tag name="KSO_WM_TEMPLATE_CATEGORY" val="diagram"/>
  <p:tag name="KSO_WM_TEMPLATE_INDEX" val="20201374"/>
  <p:tag name="KSO_WM_UNIT_LAYERLEVEL" val="1_1_1"/>
  <p:tag name="KSO_WM_TAG_VERSION" val="1.0"/>
  <p:tag name="KSO_WM_BEAUTIFY_FLAG" val="#wm#"/>
  <p:tag name="KSO_WM_UNIT_FILL_FORE_SCHEMECOLOR_INDEX" val="16"/>
  <p:tag name="KSO_WM_UNIT_FILL_TYPE" val="1"/>
  <p:tag name="KSO_WM_UNIT_TEXT_FILL_FORE_SCHEMECOLOR_INDEX" val="13"/>
  <p:tag name="KSO_WM_UNIT_TEXT_FILL_TYPE" val="1"/>
  <p:tag name="KSO_WM_UNIT_USESOURCEFORMAT_APPLY" val="1"/>
</p:tagLst>
</file>

<file path=ppt/tags/tag86.xml><?xml version="1.0" encoding="utf-8"?>
<p:tagLst xmlns:p="http://schemas.openxmlformats.org/presentationml/2006/main">
  <p:tag name="KSO_WM_UNIT_ISCONTENTSTITLE" val="0"/>
  <p:tag name="KSO_WM_UNIT_PRESET_TEXT" val="第一步"/>
  <p:tag name="KSO_WM_UNIT_NOCLEAR" val="0"/>
  <p:tag name="KSO_WM_UNIT_VALUE" val="4"/>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201374_1*q_h_a*1_1_1"/>
  <p:tag name="KSO_WM_TEMPLATE_CATEGORY" val="diagram"/>
  <p:tag name="KSO_WM_TEMPLATE_INDEX" val="20201374"/>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87.xml><?xml version="1.0" encoding="utf-8"?>
<p:tagLst xmlns:p="http://schemas.openxmlformats.org/presentationml/2006/main">
  <p:tag name="KSO_WM_BEAUTIFY_FLAG" val="#wm#"/>
  <p:tag name="KSO_WM_TEMPLATE_CATEGORY" val="custom"/>
  <p:tag name="KSO_WM_TEMPLATE_INDEX" val="20187308"/>
</p:tagLst>
</file>

<file path=ppt/tags/tag88.xml><?xml version="1.0" encoding="utf-8"?>
<p:tagLst xmlns:p="http://schemas.openxmlformats.org/presentationml/2006/main">
  <p:tag name="KSO_WM_BEAUTIFY_FLAG" val="#wm#"/>
  <p:tag name="KSO_WM_TEMPLATE_CATEGORY" val="custom"/>
  <p:tag name="KSO_WM_TEMPLATE_INDEX" val="20187308"/>
</p:tagLst>
</file>

<file path=ppt/tags/tag89.xml><?xml version="1.0" encoding="utf-8"?>
<p:tagLst xmlns:p="http://schemas.openxmlformats.org/presentationml/2006/main">
  <p:tag name="KSO_WM_BEAUTIFY_FLAG" val="#wm#"/>
  <p:tag name="KSO_WM_TEMPLATE_CATEGORY" val="custom"/>
  <p:tag name="KSO_WM_TEMPLATE_INDEX" val="20187308"/>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187308"/>
</p:tagLst>
</file>

<file path=ppt/tags/tag91.xml><?xml version="1.0" encoding="utf-8"?>
<p:tagLst xmlns:p="http://schemas.openxmlformats.org/presentationml/2006/main">
  <p:tag name="KSO_WM_BEAUTIFY_FLAG" val="#wm#"/>
  <p:tag name="KSO_WM_TEMPLATE_CATEGORY" val="custom"/>
  <p:tag name="KSO_WM_TEMPLATE_INDEX" val="20187308"/>
</p:tagLst>
</file>

<file path=ppt/tags/tag92.xml><?xml version="1.0" encoding="utf-8"?>
<p:tagLst xmlns:p="http://schemas.openxmlformats.org/presentationml/2006/main">
  <p:tag name="KSO_WM_BEAUTIFY_FLAG" val="#wm#"/>
  <p:tag name="KSO_WM_TEMPLATE_CATEGORY" val="custom"/>
  <p:tag name="KSO_WM_TEMPLATE_INDEX" val="20187308"/>
</p:tagLst>
</file>

<file path=ppt/tags/tag93.xml><?xml version="1.0" encoding="utf-8"?>
<p:tagLst xmlns:p="http://schemas.openxmlformats.org/presentationml/2006/main">
  <p:tag name="KSO_WM_BEAUTIFY_FLAG" val="#wm#"/>
  <p:tag name="KSO_WM_TEMPLATE_CATEGORY" val="custom"/>
  <p:tag name="KSO_WM_TEMPLATE_INDEX" val="20187308"/>
</p:tagLst>
</file>

<file path=ppt/tags/tag94.xml><?xml version="1.0" encoding="utf-8"?>
<p:tagLst xmlns:p="http://schemas.openxmlformats.org/presentationml/2006/main">
  <p:tag name="KSO_WM_BEAUTIFY_FLAG" val="#wm#"/>
  <p:tag name="KSO_WM_TEMPLATE_CATEGORY" val="custom"/>
  <p:tag name="KSO_WM_TEMPLATE_INDEX" val="20187308"/>
</p:tagLst>
</file>

<file path=ppt/tags/tag95.xml><?xml version="1.0" encoding="utf-8"?>
<p:tagLst xmlns:p="http://schemas.openxmlformats.org/presentationml/2006/main">
  <p:tag name="KSO_WM_BEAUTIFY_FLAG" val="#wm#"/>
  <p:tag name="KSO_WM_TEMPLATE_CATEGORY" val="custom"/>
  <p:tag name="KSO_WM_TEMPLATE_INDEX" val="20187308"/>
</p:tagLst>
</file>

<file path=ppt/tags/tag96.xml><?xml version="1.0" encoding="utf-8"?>
<p:tagLst xmlns:p="http://schemas.openxmlformats.org/presentationml/2006/main">
  <p:tag name="KSO_WM_BEAUTIFY_FLAG" val="#wm#"/>
  <p:tag name="KSO_WM_TEMPLATE_CATEGORY" val="custom"/>
  <p:tag name="KSO_WM_TEMPLATE_INDEX" val="20187308"/>
</p:tagLst>
</file>

<file path=ppt/tags/tag97.xml><?xml version="1.0" encoding="utf-8"?>
<p:tagLst xmlns:p="http://schemas.openxmlformats.org/presentationml/2006/main">
  <p:tag name="KSO_WM_BEAUTIFY_FLAG" val="#wm#"/>
  <p:tag name="KSO_WM_TEMPLATE_CATEGORY" val="custom"/>
  <p:tag name="KSO_WM_TEMPLATE_INDEX" val="20187308"/>
</p:tagLst>
</file>

<file path=ppt/tags/tag98.xml><?xml version="1.0" encoding="utf-8"?>
<p:tagLst xmlns:p="http://schemas.openxmlformats.org/presentationml/2006/main">
  <p:tag name="KSO_WM_BEAUTIFY_FLAG" val="#wm#"/>
  <p:tag name="KSO_WM_TEMPLATE_CATEGORY" val="custom"/>
  <p:tag name="KSO_WM_TEMPLATE_INDEX" val="20187308"/>
</p:tagLst>
</file>

<file path=ppt/tags/tag9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2548</Words>
  <Application>WPS 演示</Application>
  <PresentationFormat>宽屏</PresentationFormat>
  <Paragraphs>265</Paragraphs>
  <Slides>18</Slides>
  <Notes>25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微软雅黑</vt:lpstr>
      <vt:lpstr>思源黑体</vt:lpstr>
      <vt:lpstr>华文中宋</vt:lpstr>
      <vt:lpstr>Impact</vt:lpstr>
      <vt:lpstr>时尚中黑简体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微立体风格公司及项目介绍</dc:title>
  <dc:creator/>
  <cp:lastModifiedBy>LOOK</cp:lastModifiedBy>
  <cp:revision>58</cp:revision>
  <dcterms:created xsi:type="dcterms:W3CDTF">2019-06-19T02:08:00Z</dcterms:created>
  <dcterms:modified xsi:type="dcterms:W3CDTF">2020-02-13T16:35:00Z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2052-11.1.0.9339</vt:lpwstr>
  </property>
</Properties>
</file>